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2"/>
  </p:notesMasterIdLst>
  <p:sldIdLst>
    <p:sldId id="283" r:id="rId2"/>
    <p:sldId id="258" r:id="rId3"/>
    <p:sldId id="392" r:id="rId4"/>
    <p:sldId id="393" r:id="rId5"/>
    <p:sldId id="394" r:id="rId6"/>
    <p:sldId id="263" r:id="rId7"/>
    <p:sldId id="395" r:id="rId8"/>
    <p:sldId id="266" r:id="rId9"/>
    <p:sldId id="396" r:id="rId10"/>
    <p:sldId id="397" r:id="rId11"/>
    <p:sldId id="270" r:id="rId12"/>
    <p:sldId id="398" r:id="rId13"/>
    <p:sldId id="271" r:id="rId14"/>
    <p:sldId id="399" r:id="rId15"/>
    <p:sldId id="272" r:id="rId16"/>
    <p:sldId id="400" r:id="rId17"/>
    <p:sldId id="402" r:id="rId18"/>
    <p:sldId id="275" r:id="rId19"/>
    <p:sldId id="277" r:id="rId20"/>
    <p:sldId id="279" r:id="rId21"/>
    <p:sldId id="280" r:id="rId22"/>
    <p:sldId id="404" r:id="rId23"/>
    <p:sldId id="259" r:id="rId24"/>
    <p:sldId id="260" r:id="rId25"/>
    <p:sldId id="261" r:id="rId26"/>
    <p:sldId id="262" r:id="rId27"/>
    <p:sldId id="405" r:id="rId28"/>
    <p:sldId id="264" r:id="rId29"/>
    <p:sldId id="265" r:id="rId30"/>
    <p:sldId id="406" r:id="rId31"/>
    <p:sldId id="267" r:id="rId32"/>
    <p:sldId id="268" r:id="rId33"/>
    <p:sldId id="269" r:id="rId34"/>
    <p:sldId id="407" r:id="rId35"/>
    <p:sldId id="415" r:id="rId36"/>
    <p:sldId id="274" r:id="rId37"/>
    <p:sldId id="276" r:id="rId38"/>
    <p:sldId id="411" r:id="rId39"/>
    <p:sldId id="412" r:id="rId40"/>
    <p:sldId id="413" r:id="rId41"/>
    <p:sldId id="281" r:id="rId42"/>
    <p:sldId id="282" r:id="rId43"/>
    <p:sldId id="416" r:id="rId44"/>
    <p:sldId id="284" r:id="rId45"/>
    <p:sldId id="417" r:id="rId46"/>
    <p:sldId id="286" r:id="rId47"/>
    <p:sldId id="287" r:id="rId48"/>
    <p:sldId id="418" r:id="rId49"/>
    <p:sldId id="289" r:id="rId50"/>
    <p:sldId id="290" r:id="rId51"/>
    <p:sldId id="419" r:id="rId52"/>
    <p:sldId id="292" r:id="rId53"/>
    <p:sldId id="293" r:id="rId54"/>
    <p:sldId id="294" r:id="rId55"/>
    <p:sldId id="420" r:id="rId56"/>
    <p:sldId id="296" r:id="rId57"/>
    <p:sldId id="297" r:id="rId58"/>
    <p:sldId id="298" r:id="rId59"/>
    <p:sldId id="421" r:id="rId60"/>
    <p:sldId id="300" r:id="rId6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00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karis Venetis" userId="123cc868b6771a79" providerId="LiveId" clId="{879ABA2E-1F16-451D-933D-14CE903A42A1}"/>
    <pc:docChg chg="undo custSel addSld delSld modSld">
      <pc:chgData name="Kanakaris Venetis" userId="123cc868b6771a79" providerId="LiveId" clId="{879ABA2E-1F16-451D-933D-14CE903A42A1}" dt="2023-11-22T10:31:48.637" v="3646" actId="255"/>
      <pc:docMkLst>
        <pc:docMk/>
      </pc:docMkLst>
      <pc:sldChg chg="add del">
        <pc:chgData name="Kanakaris Venetis" userId="123cc868b6771a79" providerId="LiveId" clId="{879ABA2E-1F16-451D-933D-14CE903A42A1}" dt="2023-11-22T03:41:03.889" v="1637" actId="47"/>
        <pc:sldMkLst>
          <pc:docMk/>
          <pc:sldMk cId="0" sldId="256"/>
        </pc:sldMkLst>
      </pc:sldChg>
      <pc:sldChg chg="modSp add del mod">
        <pc:chgData name="Kanakaris Venetis" userId="123cc868b6771a79" providerId="LiveId" clId="{879ABA2E-1F16-451D-933D-14CE903A42A1}" dt="2023-11-22T09:46:27.850" v="3624" actId="47"/>
        <pc:sldMkLst>
          <pc:docMk/>
          <pc:sldMk cId="0" sldId="257"/>
        </pc:sldMkLst>
        <pc:spChg chg="mod">
          <ac:chgData name="Kanakaris Venetis" userId="123cc868b6771a79" providerId="LiveId" clId="{879ABA2E-1F16-451D-933D-14CE903A42A1}" dt="2023-11-21T19:26:46.972" v="29" actId="1076"/>
          <ac:spMkLst>
            <pc:docMk/>
            <pc:sldMk cId="0" sldId="257"/>
            <ac:spMk id="3" creationId="{00000000-0000-0000-0000-000000000000}"/>
          </ac:spMkLst>
        </pc:spChg>
      </pc:sldChg>
      <pc:sldChg chg="modSp mod">
        <pc:chgData name="Kanakaris Venetis" userId="123cc868b6771a79" providerId="LiveId" clId="{879ABA2E-1F16-451D-933D-14CE903A42A1}" dt="2023-11-22T04:05:01.129" v="1925" actId="20577"/>
        <pc:sldMkLst>
          <pc:docMk/>
          <pc:sldMk cId="0" sldId="258"/>
        </pc:sldMkLst>
        <pc:spChg chg="mod">
          <ac:chgData name="Kanakaris Venetis" userId="123cc868b6771a79" providerId="LiveId" clId="{879ABA2E-1F16-451D-933D-14CE903A42A1}" dt="2023-11-22T04:05:01.129" v="1925" actId="20577"/>
          <ac:spMkLst>
            <pc:docMk/>
            <pc:sldMk cId="0" sldId="258"/>
            <ac:spMk id="2" creationId="{00000000-0000-0000-0000-000000000000}"/>
          </ac:spMkLst>
        </pc:spChg>
      </pc:sldChg>
      <pc:sldChg chg="modSp add del mod setBg">
        <pc:chgData name="Kanakaris Venetis" userId="123cc868b6771a79" providerId="LiveId" clId="{879ABA2E-1F16-451D-933D-14CE903A42A1}" dt="2023-11-22T04:08:51.745" v="1989" actId="20577"/>
        <pc:sldMkLst>
          <pc:docMk/>
          <pc:sldMk cId="0" sldId="259"/>
        </pc:sldMkLst>
        <pc:spChg chg="mod">
          <ac:chgData name="Kanakaris Venetis" userId="123cc868b6771a79" providerId="LiveId" clId="{879ABA2E-1F16-451D-933D-14CE903A42A1}" dt="2023-11-22T04:08:51.745" v="1989" actId="20577"/>
          <ac:spMkLst>
            <pc:docMk/>
            <pc:sldMk cId="0" sldId="259"/>
            <ac:spMk id="2" creationId="{00000000-0000-0000-0000-000000000000}"/>
          </ac:spMkLst>
        </pc:spChg>
      </pc:sldChg>
      <pc:sldChg chg="delSp modSp add del mod">
        <pc:chgData name="Kanakaris Venetis" userId="123cc868b6771a79" providerId="LiveId" clId="{879ABA2E-1F16-451D-933D-14CE903A42A1}" dt="2023-11-22T04:12:31.990" v="2005" actId="478"/>
        <pc:sldMkLst>
          <pc:docMk/>
          <pc:sldMk cId="0" sldId="260"/>
        </pc:sldMkLst>
        <pc:spChg chg="mod">
          <ac:chgData name="Kanakaris Venetis" userId="123cc868b6771a79" providerId="LiveId" clId="{879ABA2E-1F16-451D-933D-14CE903A42A1}" dt="2023-11-22T04:10:31.111" v="1999" actId="1076"/>
          <ac:spMkLst>
            <pc:docMk/>
            <pc:sldMk cId="0" sldId="260"/>
            <ac:spMk id="4" creationId="{00000000-0000-0000-0000-000000000000}"/>
          </ac:spMkLst>
        </pc:spChg>
        <pc:spChg chg="del">
          <ac:chgData name="Kanakaris Venetis" userId="123cc868b6771a79" providerId="LiveId" clId="{879ABA2E-1F16-451D-933D-14CE903A42A1}" dt="2023-11-22T04:10:34.455" v="2000" actId="478"/>
          <ac:spMkLst>
            <pc:docMk/>
            <pc:sldMk cId="0" sldId="260"/>
            <ac:spMk id="5" creationId="{00000000-0000-0000-0000-000000000000}"/>
          </ac:spMkLst>
        </pc:spChg>
        <pc:spChg chg="mod">
          <ac:chgData name="Kanakaris Venetis" userId="123cc868b6771a79" providerId="LiveId" clId="{879ABA2E-1F16-451D-933D-14CE903A42A1}" dt="2023-11-22T04:10:42.089" v="2001" actId="1076"/>
          <ac:spMkLst>
            <pc:docMk/>
            <pc:sldMk cId="0" sldId="260"/>
            <ac:spMk id="6" creationId="{00000000-0000-0000-0000-000000000000}"/>
          </ac:spMkLst>
        </pc:spChg>
        <pc:spChg chg="del">
          <ac:chgData name="Kanakaris Venetis" userId="123cc868b6771a79" providerId="LiveId" clId="{879ABA2E-1F16-451D-933D-14CE903A42A1}" dt="2023-11-22T04:10:44.441" v="2002" actId="478"/>
          <ac:spMkLst>
            <pc:docMk/>
            <pc:sldMk cId="0" sldId="260"/>
            <ac:spMk id="7" creationId="{00000000-0000-0000-0000-000000000000}"/>
          </ac:spMkLst>
        </pc:spChg>
        <pc:spChg chg="del mod">
          <ac:chgData name="Kanakaris Venetis" userId="123cc868b6771a79" providerId="LiveId" clId="{879ABA2E-1F16-451D-933D-14CE903A42A1}" dt="2023-11-22T04:09:39.975" v="1993" actId="478"/>
          <ac:spMkLst>
            <pc:docMk/>
            <pc:sldMk cId="0" sldId="260"/>
            <ac:spMk id="8" creationId="{00000000-0000-0000-0000-000000000000}"/>
          </ac:spMkLst>
        </pc:spChg>
        <pc:spChg chg="mod">
          <ac:chgData name="Kanakaris Venetis" userId="123cc868b6771a79" providerId="LiveId" clId="{879ABA2E-1F16-451D-933D-14CE903A42A1}" dt="2023-11-22T04:10:19.303" v="1998" actId="207"/>
          <ac:spMkLst>
            <pc:docMk/>
            <pc:sldMk cId="0" sldId="260"/>
            <ac:spMk id="9" creationId="{00000000-0000-0000-0000-000000000000}"/>
          </ac:spMkLst>
        </pc:spChg>
        <pc:spChg chg="del mod">
          <ac:chgData name="Kanakaris Venetis" userId="123cc868b6771a79" providerId="LiveId" clId="{879ABA2E-1F16-451D-933D-14CE903A42A1}" dt="2023-11-22T04:12:31.990" v="2005" actId="478"/>
          <ac:spMkLst>
            <pc:docMk/>
            <pc:sldMk cId="0" sldId="260"/>
            <ac:spMk id="10" creationId="{00000000-0000-0000-0000-000000000000}"/>
          </ac:spMkLst>
        </pc:spChg>
        <pc:grpChg chg="mod">
          <ac:chgData name="Kanakaris Venetis" userId="123cc868b6771a79" providerId="LiveId" clId="{879ABA2E-1F16-451D-933D-14CE903A42A1}" dt="2023-11-22T04:10:04.292" v="1995" actId="14100"/>
          <ac:grpSpMkLst>
            <pc:docMk/>
            <pc:sldMk cId="0" sldId="260"/>
            <ac:grpSpMk id="2" creationId="{00000000-0000-0000-0000-000000000000}"/>
          </ac:grpSpMkLst>
        </pc:grpChg>
        <pc:picChg chg="mod">
          <ac:chgData name="Kanakaris Venetis" userId="123cc868b6771a79" providerId="LiveId" clId="{879ABA2E-1F16-451D-933D-14CE903A42A1}" dt="2023-11-22T04:10:08.586" v="1996" actId="1076"/>
          <ac:picMkLst>
            <pc:docMk/>
            <pc:sldMk cId="0" sldId="260"/>
            <ac:picMk id="3" creationId="{00000000-0000-0000-0000-000000000000}"/>
          </ac:picMkLst>
        </pc:picChg>
      </pc:sldChg>
      <pc:sldChg chg="modSp add del mod">
        <pc:chgData name="Kanakaris Venetis" userId="123cc868b6771a79" providerId="LiveId" clId="{879ABA2E-1F16-451D-933D-14CE903A42A1}" dt="2023-11-22T04:12:51.283" v="2007" actId="14100"/>
        <pc:sldMkLst>
          <pc:docMk/>
          <pc:sldMk cId="0" sldId="261"/>
        </pc:sldMkLst>
        <pc:grpChg chg="mod">
          <ac:chgData name="Kanakaris Venetis" userId="123cc868b6771a79" providerId="LiveId" clId="{879ABA2E-1F16-451D-933D-14CE903A42A1}" dt="2023-11-22T04:12:51.283" v="2007" actId="14100"/>
          <ac:grpSpMkLst>
            <pc:docMk/>
            <pc:sldMk cId="0" sldId="261"/>
            <ac:grpSpMk id="2" creationId="{00000000-0000-0000-0000-000000000000}"/>
          </ac:grpSpMkLst>
        </pc:grpChg>
      </pc:sldChg>
      <pc:sldChg chg="addSp delSp modSp add del mod">
        <pc:chgData name="Kanakaris Venetis" userId="123cc868b6771a79" providerId="LiveId" clId="{879ABA2E-1F16-451D-933D-14CE903A42A1}" dt="2023-11-22T05:02:35.941" v="2666" actId="113"/>
        <pc:sldMkLst>
          <pc:docMk/>
          <pc:sldMk cId="0" sldId="262"/>
        </pc:sldMkLst>
        <pc:spChg chg="del mod topLvl">
          <ac:chgData name="Kanakaris Venetis" userId="123cc868b6771a79" providerId="LiveId" clId="{879ABA2E-1F16-451D-933D-14CE903A42A1}" dt="2023-11-22T04:13:37.190" v="2009" actId="478"/>
          <ac:spMkLst>
            <pc:docMk/>
            <pc:sldMk cId="0" sldId="262"/>
            <ac:spMk id="4" creationId="{00000000-0000-0000-0000-000000000000}"/>
          </ac:spMkLst>
        </pc:spChg>
        <pc:spChg chg="del">
          <ac:chgData name="Kanakaris Venetis" userId="123cc868b6771a79" providerId="LiveId" clId="{879ABA2E-1F16-451D-933D-14CE903A42A1}" dt="2023-11-22T04:58:05.975" v="2638" actId="478"/>
          <ac:spMkLst>
            <pc:docMk/>
            <pc:sldMk cId="0" sldId="262"/>
            <ac:spMk id="5" creationId="{00000000-0000-0000-0000-000000000000}"/>
          </ac:spMkLst>
        </pc:spChg>
        <pc:spChg chg="del">
          <ac:chgData name="Kanakaris Venetis" userId="123cc868b6771a79" providerId="LiveId" clId="{879ABA2E-1F16-451D-933D-14CE903A42A1}" dt="2023-11-22T04:58:11.497" v="2640" actId="478"/>
          <ac:spMkLst>
            <pc:docMk/>
            <pc:sldMk cId="0" sldId="262"/>
            <ac:spMk id="6" creationId="{00000000-0000-0000-0000-000000000000}"/>
          </ac:spMkLst>
        </pc:spChg>
        <pc:spChg chg="del mod">
          <ac:chgData name="Kanakaris Venetis" userId="123cc868b6771a79" providerId="LiveId" clId="{879ABA2E-1F16-451D-933D-14CE903A42A1}" dt="2023-11-22T04:58:03.543" v="2637" actId="478"/>
          <ac:spMkLst>
            <pc:docMk/>
            <pc:sldMk cId="0" sldId="262"/>
            <ac:spMk id="7" creationId="{00000000-0000-0000-0000-000000000000}"/>
          </ac:spMkLst>
        </pc:spChg>
        <pc:spChg chg="del">
          <ac:chgData name="Kanakaris Venetis" userId="123cc868b6771a79" providerId="LiveId" clId="{879ABA2E-1F16-451D-933D-14CE903A42A1}" dt="2023-11-22T04:58:01.112" v="2636" actId="478"/>
          <ac:spMkLst>
            <pc:docMk/>
            <pc:sldMk cId="0" sldId="262"/>
            <ac:spMk id="8" creationId="{00000000-0000-0000-0000-000000000000}"/>
          </ac:spMkLst>
        </pc:spChg>
        <pc:spChg chg="topLvl">
          <ac:chgData name="Kanakaris Venetis" userId="123cc868b6771a79" providerId="LiveId" clId="{879ABA2E-1F16-451D-933D-14CE903A42A1}" dt="2023-11-22T04:59:05.635" v="2644" actId="478"/>
          <ac:spMkLst>
            <pc:docMk/>
            <pc:sldMk cId="0" sldId="262"/>
            <ac:spMk id="10" creationId="{00000000-0000-0000-0000-000000000000}"/>
          </ac:spMkLst>
        </pc:spChg>
        <pc:spChg chg="del mod topLvl">
          <ac:chgData name="Kanakaris Venetis" userId="123cc868b6771a79" providerId="LiveId" clId="{879ABA2E-1F16-451D-933D-14CE903A42A1}" dt="2023-11-22T04:59:05.635" v="2644" actId="478"/>
          <ac:spMkLst>
            <pc:docMk/>
            <pc:sldMk cId="0" sldId="262"/>
            <ac:spMk id="11" creationId="{00000000-0000-0000-0000-000000000000}"/>
          </ac:spMkLst>
        </pc:spChg>
        <pc:spChg chg="mod">
          <ac:chgData name="Kanakaris Venetis" userId="123cc868b6771a79" providerId="LiveId" clId="{879ABA2E-1F16-451D-933D-14CE903A42A1}" dt="2023-11-22T05:01:50.781" v="2657" actId="164"/>
          <ac:spMkLst>
            <pc:docMk/>
            <pc:sldMk cId="0" sldId="262"/>
            <ac:spMk id="12" creationId="{00000000-0000-0000-0000-000000000000}"/>
          </ac:spMkLst>
        </pc:spChg>
        <pc:spChg chg="mod">
          <ac:chgData name="Kanakaris Venetis" userId="123cc868b6771a79" providerId="LiveId" clId="{879ABA2E-1F16-451D-933D-14CE903A42A1}" dt="2023-11-22T05:01:50.781" v="2657" actId="164"/>
          <ac:spMkLst>
            <pc:docMk/>
            <pc:sldMk cId="0" sldId="262"/>
            <ac:spMk id="13" creationId="{00000000-0000-0000-0000-000000000000}"/>
          </ac:spMkLst>
        </pc:spChg>
        <pc:spChg chg="mod">
          <ac:chgData name="Kanakaris Venetis" userId="123cc868b6771a79" providerId="LiveId" clId="{879ABA2E-1F16-451D-933D-14CE903A42A1}" dt="2023-11-22T04:54:41.836" v="2583"/>
          <ac:spMkLst>
            <pc:docMk/>
            <pc:sldMk cId="0" sldId="262"/>
            <ac:spMk id="16" creationId="{819D67DF-3F63-483B-9229-00EE33E7250D}"/>
          </ac:spMkLst>
        </pc:spChg>
        <pc:spChg chg="mod">
          <ac:chgData name="Kanakaris Venetis" userId="123cc868b6771a79" providerId="LiveId" clId="{879ABA2E-1F16-451D-933D-14CE903A42A1}" dt="2023-11-22T04:54:41.836" v="2583"/>
          <ac:spMkLst>
            <pc:docMk/>
            <pc:sldMk cId="0" sldId="262"/>
            <ac:spMk id="17" creationId="{91BC4C66-936C-40E5-8E2B-0E1283908F23}"/>
          </ac:spMkLst>
        </pc:spChg>
        <pc:spChg chg="mod">
          <ac:chgData name="Kanakaris Venetis" userId="123cc868b6771a79" providerId="LiveId" clId="{879ABA2E-1F16-451D-933D-14CE903A42A1}" dt="2023-11-22T04:54:41.836" v="2583"/>
          <ac:spMkLst>
            <pc:docMk/>
            <pc:sldMk cId="0" sldId="262"/>
            <ac:spMk id="18" creationId="{435B284E-73C6-434E-9E79-C8B30BBB3B3F}"/>
          </ac:spMkLst>
        </pc:spChg>
        <pc:spChg chg="mod">
          <ac:chgData name="Kanakaris Venetis" userId="123cc868b6771a79" providerId="LiveId" clId="{879ABA2E-1F16-451D-933D-14CE903A42A1}" dt="2023-11-22T04:54:41.836" v="2583"/>
          <ac:spMkLst>
            <pc:docMk/>
            <pc:sldMk cId="0" sldId="262"/>
            <ac:spMk id="19" creationId="{2B97F269-C4E6-410A-B67F-25374E9D3EFF}"/>
          </ac:spMkLst>
        </pc:spChg>
        <pc:spChg chg="mod">
          <ac:chgData name="Kanakaris Venetis" userId="123cc868b6771a79" providerId="LiveId" clId="{879ABA2E-1F16-451D-933D-14CE903A42A1}" dt="2023-11-22T04:54:41.836" v="2583"/>
          <ac:spMkLst>
            <pc:docMk/>
            <pc:sldMk cId="0" sldId="262"/>
            <ac:spMk id="20" creationId="{B623B17E-D66A-4FAC-BF67-F9C47902F19C}"/>
          </ac:spMkLst>
        </pc:spChg>
        <pc:spChg chg="mod">
          <ac:chgData name="Kanakaris Venetis" userId="123cc868b6771a79" providerId="LiveId" clId="{879ABA2E-1F16-451D-933D-14CE903A42A1}" dt="2023-11-22T04:54:41.836" v="2583"/>
          <ac:spMkLst>
            <pc:docMk/>
            <pc:sldMk cId="0" sldId="262"/>
            <ac:spMk id="21" creationId="{304B85C2-1CFD-4C11-945B-1837D34A8E4D}"/>
          </ac:spMkLst>
        </pc:spChg>
        <pc:spChg chg="mod">
          <ac:chgData name="Kanakaris Venetis" userId="123cc868b6771a79" providerId="LiveId" clId="{879ABA2E-1F16-451D-933D-14CE903A42A1}" dt="2023-11-22T04:54:41.836" v="2583"/>
          <ac:spMkLst>
            <pc:docMk/>
            <pc:sldMk cId="0" sldId="262"/>
            <ac:spMk id="22" creationId="{52D02D72-A59D-4EB5-BF8D-A5C3144290C9}"/>
          </ac:spMkLst>
        </pc:spChg>
        <pc:spChg chg="mod">
          <ac:chgData name="Kanakaris Venetis" userId="123cc868b6771a79" providerId="LiveId" clId="{879ABA2E-1F16-451D-933D-14CE903A42A1}" dt="2023-11-22T04:54:41.836" v="2583"/>
          <ac:spMkLst>
            <pc:docMk/>
            <pc:sldMk cId="0" sldId="262"/>
            <ac:spMk id="23" creationId="{68F3D7D8-C24F-418B-8111-541591A32F36}"/>
          </ac:spMkLst>
        </pc:spChg>
        <pc:spChg chg="mod">
          <ac:chgData name="Kanakaris Venetis" userId="123cc868b6771a79" providerId="LiveId" clId="{879ABA2E-1F16-451D-933D-14CE903A42A1}" dt="2023-11-22T04:54:41.836" v="2583"/>
          <ac:spMkLst>
            <pc:docMk/>
            <pc:sldMk cId="0" sldId="262"/>
            <ac:spMk id="24" creationId="{E0DDD362-33F6-49E9-8F27-80D9539B1459}"/>
          </ac:spMkLst>
        </pc:spChg>
        <pc:spChg chg="mod">
          <ac:chgData name="Kanakaris Venetis" userId="123cc868b6771a79" providerId="LiveId" clId="{879ABA2E-1F16-451D-933D-14CE903A42A1}" dt="2023-11-22T04:54:41.836" v="2583"/>
          <ac:spMkLst>
            <pc:docMk/>
            <pc:sldMk cId="0" sldId="262"/>
            <ac:spMk id="25" creationId="{905D2CEF-8B23-4146-8CE7-3F6261228660}"/>
          </ac:spMkLst>
        </pc:spChg>
        <pc:spChg chg="mod">
          <ac:chgData name="Kanakaris Venetis" userId="123cc868b6771a79" providerId="LiveId" clId="{879ABA2E-1F16-451D-933D-14CE903A42A1}" dt="2023-11-22T04:54:41.836" v="2583"/>
          <ac:spMkLst>
            <pc:docMk/>
            <pc:sldMk cId="0" sldId="262"/>
            <ac:spMk id="26" creationId="{DDA4AF93-14B7-42ED-863B-85B1A8CFEDA1}"/>
          </ac:spMkLst>
        </pc:spChg>
        <pc:spChg chg="mod">
          <ac:chgData name="Kanakaris Venetis" userId="123cc868b6771a79" providerId="LiveId" clId="{879ABA2E-1F16-451D-933D-14CE903A42A1}" dt="2023-11-22T04:54:41.836" v="2583"/>
          <ac:spMkLst>
            <pc:docMk/>
            <pc:sldMk cId="0" sldId="262"/>
            <ac:spMk id="27" creationId="{515E18BD-AF29-460C-81B2-938097B27C66}"/>
          </ac:spMkLst>
        </pc:spChg>
        <pc:spChg chg="mod">
          <ac:chgData name="Kanakaris Venetis" userId="123cc868b6771a79" providerId="LiveId" clId="{879ABA2E-1F16-451D-933D-14CE903A42A1}" dt="2023-11-22T04:54:41.836" v="2583"/>
          <ac:spMkLst>
            <pc:docMk/>
            <pc:sldMk cId="0" sldId="262"/>
            <ac:spMk id="28" creationId="{CE47D90A-AFAE-4EBA-BF98-2F6C1D1D24AA}"/>
          </ac:spMkLst>
        </pc:spChg>
        <pc:spChg chg="mod">
          <ac:chgData name="Kanakaris Venetis" userId="123cc868b6771a79" providerId="LiveId" clId="{879ABA2E-1F16-451D-933D-14CE903A42A1}" dt="2023-11-22T04:55:04.664" v="2585"/>
          <ac:spMkLst>
            <pc:docMk/>
            <pc:sldMk cId="0" sldId="262"/>
            <ac:spMk id="31" creationId="{F949BA36-2267-45AA-8C66-95A2613972B1}"/>
          </ac:spMkLst>
        </pc:spChg>
        <pc:spChg chg="mod">
          <ac:chgData name="Kanakaris Venetis" userId="123cc868b6771a79" providerId="LiveId" clId="{879ABA2E-1F16-451D-933D-14CE903A42A1}" dt="2023-11-22T04:55:04.664" v="2585"/>
          <ac:spMkLst>
            <pc:docMk/>
            <pc:sldMk cId="0" sldId="262"/>
            <ac:spMk id="32" creationId="{7CF7A376-C6D5-474D-AE72-E3AECC6FA483}"/>
          </ac:spMkLst>
        </pc:spChg>
        <pc:spChg chg="mod">
          <ac:chgData name="Kanakaris Venetis" userId="123cc868b6771a79" providerId="LiveId" clId="{879ABA2E-1F16-451D-933D-14CE903A42A1}" dt="2023-11-22T04:55:04.664" v="2585"/>
          <ac:spMkLst>
            <pc:docMk/>
            <pc:sldMk cId="0" sldId="262"/>
            <ac:spMk id="33" creationId="{15B7DD8A-1E93-4103-B84D-80CB109151BF}"/>
          </ac:spMkLst>
        </pc:spChg>
        <pc:spChg chg="mod">
          <ac:chgData name="Kanakaris Venetis" userId="123cc868b6771a79" providerId="LiveId" clId="{879ABA2E-1F16-451D-933D-14CE903A42A1}" dt="2023-11-22T04:55:04.664" v="2585"/>
          <ac:spMkLst>
            <pc:docMk/>
            <pc:sldMk cId="0" sldId="262"/>
            <ac:spMk id="34" creationId="{F7C3130F-A2AC-4698-9DE2-BAB7AF91F6FB}"/>
          </ac:spMkLst>
        </pc:spChg>
        <pc:spChg chg="mod">
          <ac:chgData name="Kanakaris Venetis" userId="123cc868b6771a79" providerId="LiveId" clId="{879ABA2E-1F16-451D-933D-14CE903A42A1}" dt="2023-11-22T04:55:04.664" v="2585"/>
          <ac:spMkLst>
            <pc:docMk/>
            <pc:sldMk cId="0" sldId="262"/>
            <ac:spMk id="35" creationId="{51F1E127-1B5A-4D29-BB2F-506AB8EB1E02}"/>
          </ac:spMkLst>
        </pc:spChg>
        <pc:spChg chg="mod">
          <ac:chgData name="Kanakaris Venetis" userId="123cc868b6771a79" providerId="LiveId" clId="{879ABA2E-1F16-451D-933D-14CE903A42A1}" dt="2023-11-22T04:55:04.664" v="2585"/>
          <ac:spMkLst>
            <pc:docMk/>
            <pc:sldMk cId="0" sldId="262"/>
            <ac:spMk id="36" creationId="{9C2F19FB-7C40-43AF-BCA9-1BD063676F1E}"/>
          </ac:spMkLst>
        </pc:spChg>
        <pc:spChg chg="mod">
          <ac:chgData name="Kanakaris Venetis" userId="123cc868b6771a79" providerId="LiveId" clId="{879ABA2E-1F16-451D-933D-14CE903A42A1}" dt="2023-11-22T04:55:04.664" v="2585"/>
          <ac:spMkLst>
            <pc:docMk/>
            <pc:sldMk cId="0" sldId="262"/>
            <ac:spMk id="37" creationId="{FE41A723-D45C-48C5-BAC6-BE0C550DDD88}"/>
          </ac:spMkLst>
        </pc:spChg>
        <pc:spChg chg="mod">
          <ac:chgData name="Kanakaris Venetis" userId="123cc868b6771a79" providerId="LiveId" clId="{879ABA2E-1F16-451D-933D-14CE903A42A1}" dt="2023-11-22T04:55:04.664" v="2585"/>
          <ac:spMkLst>
            <pc:docMk/>
            <pc:sldMk cId="0" sldId="262"/>
            <ac:spMk id="38" creationId="{F20461AC-DD0F-4FA4-B8D6-953238E49DD9}"/>
          </ac:spMkLst>
        </pc:spChg>
        <pc:spChg chg="mod">
          <ac:chgData name="Kanakaris Venetis" userId="123cc868b6771a79" providerId="LiveId" clId="{879ABA2E-1F16-451D-933D-14CE903A42A1}" dt="2023-11-22T04:55:04.664" v="2585"/>
          <ac:spMkLst>
            <pc:docMk/>
            <pc:sldMk cId="0" sldId="262"/>
            <ac:spMk id="39" creationId="{7D72C582-5EED-4221-8D6C-3DE71294B595}"/>
          </ac:spMkLst>
        </pc:spChg>
        <pc:spChg chg="mod">
          <ac:chgData name="Kanakaris Venetis" userId="123cc868b6771a79" providerId="LiveId" clId="{879ABA2E-1F16-451D-933D-14CE903A42A1}" dt="2023-11-22T04:55:04.664" v="2585"/>
          <ac:spMkLst>
            <pc:docMk/>
            <pc:sldMk cId="0" sldId="262"/>
            <ac:spMk id="40" creationId="{05239F89-F5EC-4571-9E22-DEEBE732C1CF}"/>
          </ac:spMkLst>
        </pc:spChg>
        <pc:spChg chg="mod">
          <ac:chgData name="Kanakaris Venetis" userId="123cc868b6771a79" providerId="LiveId" clId="{879ABA2E-1F16-451D-933D-14CE903A42A1}" dt="2023-11-22T04:55:04.664" v="2585"/>
          <ac:spMkLst>
            <pc:docMk/>
            <pc:sldMk cId="0" sldId="262"/>
            <ac:spMk id="41" creationId="{127F56D4-B894-49E9-8B64-711D118678CB}"/>
          </ac:spMkLst>
        </pc:spChg>
        <pc:spChg chg="add del mod">
          <ac:chgData name="Kanakaris Venetis" userId="123cc868b6771a79" providerId="LiveId" clId="{879ABA2E-1F16-451D-933D-14CE903A42A1}" dt="2023-11-22T04:55:10.989" v="2587" actId="478"/>
          <ac:spMkLst>
            <pc:docMk/>
            <pc:sldMk cId="0" sldId="262"/>
            <ac:spMk id="42" creationId="{B63BF831-2C1B-4381-A03F-C40CC0EEC5E6}"/>
          </ac:spMkLst>
        </pc:spChg>
        <pc:spChg chg="mod">
          <ac:chgData name="Kanakaris Venetis" userId="123cc868b6771a79" providerId="LiveId" clId="{879ABA2E-1F16-451D-933D-14CE903A42A1}" dt="2023-11-22T04:55:04.664" v="2585"/>
          <ac:spMkLst>
            <pc:docMk/>
            <pc:sldMk cId="0" sldId="262"/>
            <ac:spMk id="43" creationId="{C56C01F8-4A69-47E0-8836-CB47A3E3C8BB}"/>
          </ac:spMkLst>
        </pc:spChg>
        <pc:spChg chg="add mod">
          <ac:chgData name="Kanakaris Venetis" userId="123cc868b6771a79" providerId="LiveId" clId="{879ABA2E-1F16-451D-933D-14CE903A42A1}" dt="2023-11-22T05:02:35.941" v="2666" actId="113"/>
          <ac:spMkLst>
            <pc:docMk/>
            <pc:sldMk cId="0" sldId="262"/>
            <ac:spMk id="44" creationId="{C9EC5F3A-5A4B-4BB1-856E-B778F5343584}"/>
          </ac:spMkLst>
        </pc:spChg>
        <pc:spChg chg="add del mod">
          <ac:chgData name="Kanakaris Venetis" userId="123cc868b6771a79" providerId="LiveId" clId="{879ABA2E-1F16-451D-933D-14CE903A42A1}" dt="2023-11-22T04:58:09.232" v="2639" actId="478"/>
          <ac:spMkLst>
            <pc:docMk/>
            <pc:sldMk cId="0" sldId="262"/>
            <ac:spMk id="46" creationId="{5B9B9269-D52D-4C8F-B042-9739A5CA10BC}"/>
          </ac:spMkLst>
        </pc:spChg>
        <pc:spChg chg="mod">
          <ac:chgData name="Kanakaris Venetis" userId="123cc868b6771a79" providerId="LiveId" clId="{879ABA2E-1F16-451D-933D-14CE903A42A1}" dt="2023-11-22T04:58:25.872" v="2641"/>
          <ac:spMkLst>
            <pc:docMk/>
            <pc:sldMk cId="0" sldId="262"/>
            <ac:spMk id="50" creationId="{FBA8A968-4F83-4171-AC9E-38A7EB3E5044}"/>
          </ac:spMkLst>
        </pc:spChg>
        <pc:spChg chg="mod">
          <ac:chgData name="Kanakaris Venetis" userId="123cc868b6771a79" providerId="LiveId" clId="{879ABA2E-1F16-451D-933D-14CE903A42A1}" dt="2023-11-22T04:58:25.872" v="2641"/>
          <ac:spMkLst>
            <pc:docMk/>
            <pc:sldMk cId="0" sldId="262"/>
            <ac:spMk id="51" creationId="{29C86553-569E-45E2-A2E0-00E95DC5C5E6}"/>
          </ac:spMkLst>
        </pc:spChg>
        <pc:spChg chg="mod">
          <ac:chgData name="Kanakaris Venetis" userId="123cc868b6771a79" providerId="LiveId" clId="{879ABA2E-1F16-451D-933D-14CE903A42A1}" dt="2023-11-22T04:58:25.872" v="2641"/>
          <ac:spMkLst>
            <pc:docMk/>
            <pc:sldMk cId="0" sldId="262"/>
            <ac:spMk id="52" creationId="{0B962482-F6D9-4A9F-BCA8-E18D0F448700}"/>
          </ac:spMkLst>
        </pc:spChg>
        <pc:spChg chg="mod">
          <ac:chgData name="Kanakaris Venetis" userId="123cc868b6771a79" providerId="LiveId" clId="{879ABA2E-1F16-451D-933D-14CE903A42A1}" dt="2023-11-22T04:58:25.872" v="2641"/>
          <ac:spMkLst>
            <pc:docMk/>
            <pc:sldMk cId="0" sldId="262"/>
            <ac:spMk id="54" creationId="{880F83EF-21FE-459A-842D-25FA2FCEFB6C}"/>
          </ac:spMkLst>
        </pc:spChg>
        <pc:spChg chg="mod">
          <ac:chgData name="Kanakaris Venetis" userId="123cc868b6771a79" providerId="LiveId" clId="{879ABA2E-1F16-451D-933D-14CE903A42A1}" dt="2023-11-22T04:58:25.872" v="2641"/>
          <ac:spMkLst>
            <pc:docMk/>
            <pc:sldMk cId="0" sldId="262"/>
            <ac:spMk id="55" creationId="{194530B9-68EE-496C-821C-F6AB39C43344}"/>
          </ac:spMkLst>
        </pc:spChg>
        <pc:spChg chg="mod">
          <ac:chgData name="Kanakaris Venetis" userId="123cc868b6771a79" providerId="LiveId" clId="{879ABA2E-1F16-451D-933D-14CE903A42A1}" dt="2023-11-22T04:58:25.872" v="2641"/>
          <ac:spMkLst>
            <pc:docMk/>
            <pc:sldMk cId="0" sldId="262"/>
            <ac:spMk id="56" creationId="{8F611B61-448B-46AA-8689-9B7A59849DA8}"/>
          </ac:spMkLst>
        </pc:spChg>
        <pc:spChg chg="mod">
          <ac:chgData name="Kanakaris Venetis" userId="123cc868b6771a79" providerId="LiveId" clId="{879ABA2E-1F16-451D-933D-14CE903A42A1}" dt="2023-11-22T04:58:25.872" v="2641"/>
          <ac:spMkLst>
            <pc:docMk/>
            <pc:sldMk cId="0" sldId="262"/>
            <ac:spMk id="57" creationId="{ECD93E4F-FEFE-4A4A-8F49-AF2799F4052F}"/>
          </ac:spMkLst>
        </pc:spChg>
        <pc:spChg chg="mod">
          <ac:chgData name="Kanakaris Venetis" userId="123cc868b6771a79" providerId="LiveId" clId="{879ABA2E-1F16-451D-933D-14CE903A42A1}" dt="2023-11-22T04:58:25.872" v="2641"/>
          <ac:spMkLst>
            <pc:docMk/>
            <pc:sldMk cId="0" sldId="262"/>
            <ac:spMk id="58" creationId="{28804069-CF22-4AAC-A83F-F5BA1C50F7A1}"/>
          </ac:spMkLst>
        </pc:spChg>
        <pc:spChg chg="mod">
          <ac:chgData name="Kanakaris Venetis" userId="123cc868b6771a79" providerId="LiveId" clId="{879ABA2E-1F16-451D-933D-14CE903A42A1}" dt="2023-11-22T04:58:25.872" v="2641"/>
          <ac:spMkLst>
            <pc:docMk/>
            <pc:sldMk cId="0" sldId="262"/>
            <ac:spMk id="59" creationId="{F4B0264B-1CCE-41AE-AA54-800FB304C185}"/>
          </ac:spMkLst>
        </pc:spChg>
        <pc:spChg chg="mod">
          <ac:chgData name="Kanakaris Venetis" userId="123cc868b6771a79" providerId="LiveId" clId="{879ABA2E-1F16-451D-933D-14CE903A42A1}" dt="2023-11-22T04:58:25.872" v="2641"/>
          <ac:spMkLst>
            <pc:docMk/>
            <pc:sldMk cId="0" sldId="262"/>
            <ac:spMk id="60" creationId="{92C0B331-FF9D-4054-8391-293B9017DA0A}"/>
          </ac:spMkLst>
        </pc:spChg>
        <pc:spChg chg="mod">
          <ac:chgData name="Kanakaris Venetis" userId="123cc868b6771a79" providerId="LiveId" clId="{879ABA2E-1F16-451D-933D-14CE903A42A1}" dt="2023-11-22T04:58:25.872" v="2641"/>
          <ac:spMkLst>
            <pc:docMk/>
            <pc:sldMk cId="0" sldId="262"/>
            <ac:spMk id="61" creationId="{829337F3-0765-4166-B4CB-7969B92E5088}"/>
          </ac:spMkLst>
        </pc:spChg>
        <pc:spChg chg="mod">
          <ac:chgData name="Kanakaris Venetis" userId="123cc868b6771a79" providerId="LiveId" clId="{879ABA2E-1F16-451D-933D-14CE903A42A1}" dt="2023-11-22T04:58:25.872" v="2641"/>
          <ac:spMkLst>
            <pc:docMk/>
            <pc:sldMk cId="0" sldId="262"/>
            <ac:spMk id="63" creationId="{A12A846A-5FB0-44DB-91B9-E61CEB1CD82E}"/>
          </ac:spMkLst>
        </pc:spChg>
        <pc:spChg chg="mod">
          <ac:chgData name="Kanakaris Venetis" userId="123cc868b6771a79" providerId="LiveId" clId="{879ABA2E-1F16-451D-933D-14CE903A42A1}" dt="2023-11-22T04:58:25.872" v="2641"/>
          <ac:spMkLst>
            <pc:docMk/>
            <pc:sldMk cId="0" sldId="262"/>
            <ac:spMk id="64" creationId="{CCD5FA58-096E-4EE0-8227-2279F014F2E0}"/>
          </ac:spMkLst>
        </pc:spChg>
        <pc:spChg chg="mod">
          <ac:chgData name="Kanakaris Venetis" userId="123cc868b6771a79" providerId="LiveId" clId="{879ABA2E-1F16-451D-933D-14CE903A42A1}" dt="2023-11-22T04:58:25.872" v="2641"/>
          <ac:spMkLst>
            <pc:docMk/>
            <pc:sldMk cId="0" sldId="262"/>
            <ac:spMk id="65" creationId="{50344378-CE35-40AB-8AF2-F9A060D549D0}"/>
          </ac:spMkLst>
        </pc:spChg>
        <pc:spChg chg="mod">
          <ac:chgData name="Kanakaris Venetis" userId="123cc868b6771a79" providerId="LiveId" clId="{879ABA2E-1F16-451D-933D-14CE903A42A1}" dt="2023-11-22T04:58:25.872" v="2641"/>
          <ac:spMkLst>
            <pc:docMk/>
            <pc:sldMk cId="0" sldId="262"/>
            <ac:spMk id="66" creationId="{F94B1EEA-1078-4BE2-B0E4-308CCBC76DA3}"/>
          </ac:spMkLst>
        </pc:spChg>
        <pc:spChg chg="mod">
          <ac:chgData name="Kanakaris Venetis" userId="123cc868b6771a79" providerId="LiveId" clId="{879ABA2E-1F16-451D-933D-14CE903A42A1}" dt="2023-11-22T04:58:25.872" v="2641"/>
          <ac:spMkLst>
            <pc:docMk/>
            <pc:sldMk cId="0" sldId="262"/>
            <ac:spMk id="67" creationId="{833B6EF7-F101-4E87-A98A-DFEC553E0480}"/>
          </ac:spMkLst>
        </pc:spChg>
        <pc:spChg chg="mod">
          <ac:chgData name="Kanakaris Venetis" userId="123cc868b6771a79" providerId="LiveId" clId="{879ABA2E-1F16-451D-933D-14CE903A42A1}" dt="2023-11-22T04:58:25.872" v="2641"/>
          <ac:spMkLst>
            <pc:docMk/>
            <pc:sldMk cId="0" sldId="262"/>
            <ac:spMk id="68" creationId="{F500097C-43B5-4D34-AC77-F4F39AAF8896}"/>
          </ac:spMkLst>
        </pc:spChg>
        <pc:spChg chg="mod">
          <ac:chgData name="Kanakaris Venetis" userId="123cc868b6771a79" providerId="LiveId" clId="{879ABA2E-1F16-451D-933D-14CE903A42A1}" dt="2023-11-22T04:58:25.872" v="2641"/>
          <ac:spMkLst>
            <pc:docMk/>
            <pc:sldMk cId="0" sldId="262"/>
            <ac:spMk id="69" creationId="{065752C1-685B-49D0-A0BB-2AA293521AE3}"/>
          </ac:spMkLst>
        </pc:spChg>
        <pc:spChg chg="mod">
          <ac:chgData name="Kanakaris Venetis" userId="123cc868b6771a79" providerId="LiveId" clId="{879ABA2E-1F16-451D-933D-14CE903A42A1}" dt="2023-11-22T04:58:25.872" v="2641"/>
          <ac:spMkLst>
            <pc:docMk/>
            <pc:sldMk cId="0" sldId="262"/>
            <ac:spMk id="70" creationId="{40E5E09B-D359-46F2-849E-F18DD1D1C46C}"/>
          </ac:spMkLst>
        </pc:spChg>
        <pc:spChg chg="mod">
          <ac:chgData name="Kanakaris Venetis" userId="123cc868b6771a79" providerId="LiveId" clId="{879ABA2E-1F16-451D-933D-14CE903A42A1}" dt="2023-11-22T04:58:25.872" v="2641"/>
          <ac:spMkLst>
            <pc:docMk/>
            <pc:sldMk cId="0" sldId="262"/>
            <ac:spMk id="71" creationId="{ED551F6B-A611-4040-B78D-4D04CAB3F726}"/>
          </ac:spMkLst>
        </pc:spChg>
        <pc:spChg chg="mod">
          <ac:chgData name="Kanakaris Venetis" userId="123cc868b6771a79" providerId="LiveId" clId="{879ABA2E-1F16-451D-933D-14CE903A42A1}" dt="2023-11-22T04:58:25.872" v="2641"/>
          <ac:spMkLst>
            <pc:docMk/>
            <pc:sldMk cId="0" sldId="262"/>
            <ac:spMk id="72" creationId="{4E5B9322-0714-4DBD-AB9A-7E5B2A16040F}"/>
          </ac:spMkLst>
        </pc:spChg>
        <pc:spChg chg="mod">
          <ac:chgData name="Kanakaris Venetis" userId="123cc868b6771a79" providerId="LiveId" clId="{879ABA2E-1F16-451D-933D-14CE903A42A1}" dt="2023-11-22T04:58:25.872" v="2641"/>
          <ac:spMkLst>
            <pc:docMk/>
            <pc:sldMk cId="0" sldId="262"/>
            <ac:spMk id="73" creationId="{E854DB24-82C0-4AEB-ADDF-0EFA3121B159}"/>
          </ac:spMkLst>
        </pc:spChg>
        <pc:spChg chg="mod">
          <ac:chgData name="Kanakaris Venetis" userId="123cc868b6771a79" providerId="LiveId" clId="{879ABA2E-1F16-451D-933D-14CE903A42A1}" dt="2023-11-22T04:58:25.872" v="2641"/>
          <ac:spMkLst>
            <pc:docMk/>
            <pc:sldMk cId="0" sldId="262"/>
            <ac:spMk id="74" creationId="{7C46BA5B-1879-4FD4-8952-BDD4A948A808}"/>
          </ac:spMkLst>
        </pc:spChg>
        <pc:spChg chg="mod">
          <ac:chgData name="Kanakaris Venetis" userId="123cc868b6771a79" providerId="LiveId" clId="{879ABA2E-1F16-451D-933D-14CE903A42A1}" dt="2023-11-22T04:58:25.872" v="2641"/>
          <ac:spMkLst>
            <pc:docMk/>
            <pc:sldMk cId="0" sldId="262"/>
            <ac:spMk id="75" creationId="{F37AB1D8-C12F-480F-923F-FA4078DAD1FC}"/>
          </ac:spMkLst>
        </pc:spChg>
        <pc:spChg chg="mod">
          <ac:chgData name="Kanakaris Venetis" userId="123cc868b6771a79" providerId="LiveId" clId="{879ABA2E-1F16-451D-933D-14CE903A42A1}" dt="2023-11-22T04:58:25.872" v="2641"/>
          <ac:spMkLst>
            <pc:docMk/>
            <pc:sldMk cId="0" sldId="262"/>
            <ac:spMk id="76" creationId="{EC9CB848-CCF5-42A3-8944-C78906B6118A}"/>
          </ac:spMkLst>
        </pc:spChg>
        <pc:spChg chg="mod">
          <ac:chgData name="Kanakaris Venetis" userId="123cc868b6771a79" providerId="LiveId" clId="{879ABA2E-1F16-451D-933D-14CE903A42A1}" dt="2023-11-22T04:58:25.872" v="2641"/>
          <ac:spMkLst>
            <pc:docMk/>
            <pc:sldMk cId="0" sldId="262"/>
            <ac:spMk id="77" creationId="{6A45CB80-BCD9-4C6F-8541-D5E31D6C36AF}"/>
          </ac:spMkLst>
        </pc:spChg>
        <pc:spChg chg="mod">
          <ac:chgData name="Kanakaris Venetis" userId="123cc868b6771a79" providerId="LiveId" clId="{879ABA2E-1F16-451D-933D-14CE903A42A1}" dt="2023-11-22T04:58:25.872" v="2641"/>
          <ac:spMkLst>
            <pc:docMk/>
            <pc:sldMk cId="0" sldId="262"/>
            <ac:spMk id="78" creationId="{C727A313-EA9B-40C6-8F69-27F66C7317D8}"/>
          </ac:spMkLst>
        </pc:spChg>
        <pc:spChg chg="mod">
          <ac:chgData name="Kanakaris Venetis" userId="123cc868b6771a79" providerId="LiveId" clId="{879ABA2E-1F16-451D-933D-14CE903A42A1}" dt="2023-11-22T04:58:25.872" v="2641"/>
          <ac:spMkLst>
            <pc:docMk/>
            <pc:sldMk cId="0" sldId="262"/>
            <ac:spMk id="79" creationId="{9DC80725-44E3-43B5-9AB0-664C44065384}"/>
          </ac:spMkLst>
        </pc:spChg>
        <pc:spChg chg="mod">
          <ac:chgData name="Kanakaris Venetis" userId="123cc868b6771a79" providerId="LiveId" clId="{879ABA2E-1F16-451D-933D-14CE903A42A1}" dt="2023-11-22T04:58:25.872" v="2641"/>
          <ac:spMkLst>
            <pc:docMk/>
            <pc:sldMk cId="0" sldId="262"/>
            <ac:spMk id="80" creationId="{704E11ED-D3C9-4886-8A1E-EFF00CB9F2E0}"/>
          </ac:spMkLst>
        </pc:spChg>
        <pc:spChg chg="mod">
          <ac:chgData name="Kanakaris Venetis" userId="123cc868b6771a79" providerId="LiveId" clId="{879ABA2E-1F16-451D-933D-14CE903A42A1}" dt="2023-11-22T04:58:25.872" v="2641"/>
          <ac:spMkLst>
            <pc:docMk/>
            <pc:sldMk cId="0" sldId="262"/>
            <ac:spMk id="81" creationId="{27219630-1DA9-41C0-9525-5ED49623C161}"/>
          </ac:spMkLst>
        </pc:spChg>
        <pc:spChg chg="mod">
          <ac:chgData name="Kanakaris Venetis" userId="123cc868b6771a79" providerId="LiveId" clId="{879ABA2E-1F16-451D-933D-14CE903A42A1}" dt="2023-11-22T04:58:25.872" v="2641"/>
          <ac:spMkLst>
            <pc:docMk/>
            <pc:sldMk cId="0" sldId="262"/>
            <ac:spMk id="82" creationId="{C0FB7216-2BAE-4568-80A9-D1585E49F21C}"/>
          </ac:spMkLst>
        </pc:spChg>
        <pc:spChg chg="mod">
          <ac:chgData name="Kanakaris Venetis" userId="123cc868b6771a79" providerId="LiveId" clId="{879ABA2E-1F16-451D-933D-14CE903A42A1}" dt="2023-11-22T04:58:25.872" v="2641"/>
          <ac:spMkLst>
            <pc:docMk/>
            <pc:sldMk cId="0" sldId="262"/>
            <ac:spMk id="83" creationId="{8E04E21B-F002-4742-B818-613DBD2D826B}"/>
          </ac:spMkLst>
        </pc:spChg>
        <pc:spChg chg="mod">
          <ac:chgData name="Kanakaris Venetis" userId="123cc868b6771a79" providerId="LiveId" clId="{879ABA2E-1F16-451D-933D-14CE903A42A1}" dt="2023-11-22T04:58:25.872" v="2641"/>
          <ac:spMkLst>
            <pc:docMk/>
            <pc:sldMk cId="0" sldId="262"/>
            <ac:spMk id="84" creationId="{2EACA058-E798-4645-92B7-29D43206EB0F}"/>
          </ac:spMkLst>
        </pc:spChg>
        <pc:spChg chg="mod">
          <ac:chgData name="Kanakaris Venetis" userId="123cc868b6771a79" providerId="LiveId" clId="{879ABA2E-1F16-451D-933D-14CE903A42A1}" dt="2023-11-22T04:58:25.872" v="2641"/>
          <ac:spMkLst>
            <pc:docMk/>
            <pc:sldMk cId="0" sldId="262"/>
            <ac:spMk id="85" creationId="{A8C2A711-B9F1-4936-A71D-A59E5BE9BF54}"/>
          </ac:spMkLst>
        </pc:spChg>
        <pc:spChg chg="mod">
          <ac:chgData name="Kanakaris Venetis" userId="123cc868b6771a79" providerId="LiveId" clId="{879ABA2E-1F16-451D-933D-14CE903A42A1}" dt="2023-11-22T04:58:25.872" v="2641"/>
          <ac:spMkLst>
            <pc:docMk/>
            <pc:sldMk cId="0" sldId="262"/>
            <ac:spMk id="86" creationId="{4861C3AB-1210-4144-B144-1ACD7E865350}"/>
          </ac:spMkLst>
        </pc:spChg>
        <pc:spChg chg="mod">
          <ac:chgData name="Kanakaris Venetis" userId="123cc868b6771a79" providerId="LiveId" clId="{879ABA2E-1F16-451D-933D-14CE903A42A1}" dt="2023-11-22T04:58:25.872" v="2641"/>
          <ac:spMkLst>
            <pc:docMk/>
            <pc:sldMk cId="0" sldId="262"/>
            <ac:spMk id="87" creationId="{94F78EAC-097D-442A-AEED-0C938DD7E698}"/>
          </ac:spMkLst>
        </pc:spChg>
        <pc:spChg chg="mod">
          <ac:chgData name="Kanakaris Venetis" userId="123cc868b6771a79" providerId="LiveId" clId="{879ABA2E-1F16-451D-933D-14CE903A42A1}" dt="2023-11-22T04:58:25.872" v="2641"/>
          <ac:spMkLst>
            <pc:docMk/>
            <pc:sldMk cId="0" sldId="262"/>
            <ac:spMk id="88" creationId="{C3F93F39-7189-4E14-9A48-78DA11DBD401}"/>
          </ac:spMkLst>
        </pc:spChg>
        <pc:spChg chg="mod">
          <ac:chgData name="Kanakaris Venetis" userId="123cc868b6771a79" providerId="LiveId" clId="{879ABA2E-1F16-451D-933D-14CE903A42A1}" dt="2023-11-22T04:58:25.872" v="2641"/>
          <ac:spMkLst>
            <pc:docMk/>
            <pc:sldMk cId="0" sldId="262"/>
            <ac:spMk id="89" creationId="{2E74AD94-4E51-4192-B08B-8BE77FD5DF5F}"/>
          </ac:spMkLst>
        </pc:spChg>
        <pc:spChg chg="mod">
          <ac:chgData name="Kanakaris Venetis" userId="123cc868b6771a79" providerId="LiveId" clId="{879ABA2E-1F16-451D-933D-14CE903A42A1}" dt="2023-11-22T04:58:25.872" v="2641"/>
          <ac:spMkLst>
            <pc:docMk/>
            <pc:sldMk cId="0" sldId="262"/>
            <ac:spMk id="90" creationId="{27553D8E-8F55-45A8-8FFC-55448DB8A59C}"/>
          </ac:spMkLst>
        </pc:spChg>
        <pc:spChg chg="mod">
          <ac:chgData name="Kanakaris Venetis" userId="123cc868b6771a79" providerId="LiveId" clId="{879ABA2E-1F16-451D-933D-14CE903A42A1}" dt="2023-11-22T04:58:25.872" v="2641"/>
          <ac:spMkLst>
            <pc:docMk/>
            <pc:sldMk cId="0" sldId="262"/>
            <ac:spMk id="91" creationId="{88D0552E-2650-4105-98BB-C2AA3AE1B780}"/>
          </ac:spMkLst>
        </pc:spChg>
        <pc:spChg chg="mod">
          <ac:chgData name="Kanakaris Venetis" userId="123cc868b6771a79" providerId="LiveId" clId="{879ABA2E-1F16-451D-933D-14CE903A42A1}" dt="2023-11-22T04:58:25.872" v="2641"/>
          <ac:spMkLst>
            <pc:docMk/>
            <pc:sldMk cId="0" sldId="262"/>
            <ac:spMk id="92" creationId="{14B23B83-F37B-41DC-B260-BA9239D9882A}"/>
          </ac:spMkLst>
        </pc:spChg>
        <pc:spChg chg="mod">
          <ac:chgData name="Kanakaris Venetis" userId="123cc868b6771a79" providerId="LiveId" clId="{879ABA2E-1F16-451D-933D-14CE903A42A1}" dt="2023-11-22T04:58:25.872" v="2641"/>
          <ac:spMkLst>
            <pc:docMk/>
            <pc:sldMk cId="0" sldId="262"/>
            <ac:spMk id="93" creationId="{429C9AC9-9D05-41F9-BAEC-AB175A8F7293}"/>
          </ac:spMkLst>
        </pc:spChg>
        <pc:spChg chg="mod">
          <ac:chgData name="Kanakaris Venetis" userId="123cc868b6771a79" providerId="LiveId" clId="{879ABA2E-1F16-451D-933D-14CE903A42A1}" dt="2023-11-22T04:58:25.872" v="2641"/>
          <ac:spMkLst>
            <pc:docMk/>
            <pc:sldMk cId="0" sldId="262"/>
            <ac:spMk id="94" creationId="{70FBDD1A-2911-4A2A-8927-0E6E3DA295E7}"/>
          </ac:spMkLst>
        </pc:spChg>
        <pc:spChg chg="mod">
          <ac:chgData name="Kanakaris Venetis" userId="123cc868b6771a79" providerId="LiveId" clId="{879ABA2E-1F16-451D-933D-14CE903A42A1}" dt="2023-11-22T04:58:25.872" v="2641"/>
          <ac:spMkLst>
            <pc:docMk/>
            <pc:sldMk cId="0" sldId="262"/>
            <ac:spMk id="95" creationId="{B51174C7-D586-4B4D-A83D-B51F9B7F9F81}"/>
          </ac:spMkLst>
        </pc:spChg>
        <pc:spChg chg="mod">
          <ac:chgData name="Kanakaris Venetis" userId="123cc868b6771a79" providerId="LiveId" clId="{879ABA2E-1F16-451D-933D-14CE903A42A1}" dt="2023-11-22T04:58:25.872" v="2641"/>
          <ac:spMkLst>
            <pc:docMk/>
            <pc:sldMk cId="0" sldId="262"/>
            <ac:spMk id="96" creationId="{E1DA6559-602B-4395-A38D-3CD8EBA4A48E}"/>
          </ac:spMkLst>
        </pc:spChg>
        <pc:spChg chg="mod">
          <ac:chgData name="Kanakaris Venetis" userId="123cc868b6771a79" providerId="LiveId" clId="{879ABA2E-1F16-451D-933D-14CE903A42A1}" dt="2023-11-22T04:58:25.872" v="2641"/>
          <ac:spMkLst>
            <pc:docMk/>
            <pc:sldMk cId="0" sldId="262"/>
            <ac:spMk id="97" creationId="{3C93B964-4107-4A8B-96F4-5CE0FD918EF8}"/>
          </ac:spMkLst>
        </pc:spChg>
        <pc:spChg chg="mod">
          <ac:chgData name="Kanakaris Venetis" userId="123cc868b6771a79" providerId="LiveId" clId="{879ABA2E-1F16-451D-933D-14CE903A42A1}" dt="2023-11-22T04:58:25.872" v="2641"/>
          <ac:spMkLst>
            <pc:docMk/>
            <pc:sldMk cId="0" sldId="262"/>
            <ac:spMk id="98" creationId="{C0953EB5-A2D4-4ED6-BE2C-7D71B5F7EA3C}"/>
          </ac:spMkLst>
        </pc:spChg>
        <pc:spChg chg="mod">
          <ac:chgData name="Kanakaris Venetis" userId="123cc868b6771a79" providerId="LiveId" clId="{879ABA2E-1F16-451D-933D-14CE903A42A1}" dt="2023-11-22T04:58:25.872" v="2641"/>
          <ac:spMkLst>
            <pc:docMk/>
            <pc:sldMk cId="0" sldId="262"/>
            <ac:spMk id="99" creationId="{C0BF7CEC-EEF5-4DBE-BFBC-CF0F656B8061}"/>
          </ac:spMkLst>
        </pc:spChg>
        <pc:spChg chg="mod">
          <ac:chgData name="Kanakaris Venetis" userId="123cc868b6771a79" providerId="LiveId" clId="{879ABA2E-1F16-451D-933D-14CE903A42A1}" dt="2023-11-22T04:58:25.872" v="2641"/>
          <ac:spMkLst>
            <pc:docMk/>
            <pc:sldMk cId="0" sldId="262"/>
            <ac:spMk id="100" creationId="{D7C5A17E-6CD8-4836-8C49-1B67F621A9A6}"/>
          </ac:spMkLst>
        </pc:spChg>
        <pc:grpChg chg="del">
          <ac:chgData name="Kanakaris Venetis" userId="123cc868b6771a79" providerId="LiveId" clId="{879ABA2E-1F16-451D-933D-14CE903A42A1}" dt="2023-11-22T04:13:37.190" v="2009" actId="478"/>
          <ac:grpSpMkLst>
            <pc:docMk/>
            <pc:sldMk cId="0" sldId="262"/>
            <ac:grpSpMk id="2" creationId="{00000000-0000-0000-0000-000000000000}"/>
          </ac:grpSpMkLst>
        </pc:grpChg>
        <pc:grpChg chg="del mod">
          <ac:chgData name="Kanakaris Venetis" userId="123cc868b6771a79" providerId="LiveId" clId="{879ABA2E-1F16-451D-933D-14CE903A42A1}" dt="2023-11-22T04:59:05.635" v="2644" actId="478"/>
          <ac:grpSpMkLst>
            <pc:docMk/>
            <pc:sldMk cId="0" sldId="262"/>
            <ac:grpSpMk id="9" creationId="{00000000-0000-0000-0000-000000000000}"/>
          </ac:grpSpMkLst>
        </pc:grpChg>
        <pc:grpChg chg="add del mod">
          <ac:chgData name="Kanakaris Venetis" userId="123cc868b6771a79" providerId="LiveId" clId="{879ABA2E-1F16-451D-933D-14CE903A42A1}" dt="2023-11-22T04:54:46.230" v="2584" actId="478"/>
          <ac:grpSpMkLst>
            <pc:docMk/>
            <pc:sldMk cId="0" sldId="262"/>
            <ac:grpSpMk id="14" creationId="{F01B32DF-3ACD-4D86-A28B-D0EE3F1442BA}"/>
          </ac:grpSpMkLst>
        </pc:grpChg>
        <pc:grpChg chg="mod">
          <ac:chgData name="Kanakaris Venetis" userId="123cc868b6771a79" providerId="LiveId" clId="{879ABA2E-1F16-451D-933D-14CE903A42A1}" dt="2023-11-22T04:54:41.836" v="2583"/>
          <ac:grpSpMkLst>
            <pc:docMk/>
            <pc:sldMk cId="0" sldId="262"/>
            <ac:grpSpMk id="15" creationId="{FAFB86B4-AEF2-43FB-AA08-4BD5573DB7F1}"/>
          </ac:grpSpMkLst>
        </pc:grpChg>
        <pc:grpChg chg="add del mod">
          <ac:chgData name="Kanakaris Venetis" userId="123cc868b6771a79" providerId="LiveId" clId="{879ABA2E-1F16-451D-933D-14CE903A42A1}" dt="2023-11-22T04:55:11.585" v="2588"/>
          <ac:grpSpMkLst>
            <pc:docMk/>
            <pc:sldMk cId="0" sldId="262"/>
            <ac:grpSpMk id="29" creationId="{82FD9C31-B9E9-49BE-A3F0-F1D441D10B0C}"/>
          </ac:grpSpMkLst>
        </pc:grpChg>
        <pc:grpChg chg="mod">
          <ac:chgData name="Kanakaris Venetis" userId="123cc868b6771a79" providerId="LiveId" clId="{879ABA2E-1F16-451D-933D-14CE903A42A1}" dt="2023-11-22T04:55:04.664" v="2585"/>
          <ac:grpSpMkLst>
            <pc:docMk/>
            <pc:sldMk cId="0" sldId="262"/>
            <ac:grpSpMk id="30" creationId="{0D51D17C-16FF-4558-A1E8-4E0F1081B669}"/>
          </ac:grpSpMkLst>
        </pc:grpChg>
        <pc:grpChg chg="add mod">
          <ac:chgData name="Kanakaris Venetis" userId="123cc868b6771a79" providerId="LiveId" clId="{879ABA2E-1F16-451D-933D-14CE903A42A1}" dt="2023-11-22T05:01:50.781" v="2657" actId="164"/>
          <ac:grpSpMkLst>
            <pc:docMk/>
            <pc:sldMk cId="0" sldId="262"/>
            <ac:grpSpMk id="47" creationId="{7738CB9E-E93F-47AF-BC85-7C1838CED3EC}"/>
          </ac:grpSpMkLst>
        </pc:grpChg>
        <pc:grpChg chg="mod">
          <ac:chgData name="Kanakaris Venetis" userId="123cc868b6771a79" providerId="LiveId" clId="{879ABA2E-1F16-451D-933D-14CE903A42A1}" dt="2023-11-22T04:58:25.872" v="2641"/>
          <ac:grpSpMkLst>
            <pc:docMk/>
            <pc:sldMk cId="0" sldId="262"/>
            <ac:grpSpMk id="48" creationId="{2FB5B16C-98C4-42F4-BCCE-C6CB34859ABC}"/>
          </ac:grpSpMkLst>
        </pc:grpChg>
        <pc:grpChg chg="mod">
          <ac:chgData name="Kanakaris Venetis" userId="123cc868b6771a79" providerId="LiveId" clId="{879ABA2E-1F16-451D-933D-14CE903A42A1}" dt="2023-11-22T04:58:25.872" v="2641"/>
          <ac:grpSpMkLst>
            <pc:docMk/>
            <pc:sldMk cId="0" sldId="262"/>
            <ac:grpSpMk id="49" creationId="{C55F4F0E-6500-4D4B-A854-23A012360C89}"/>
          </ac:grpSpMkLst>
        </pc:grpChg>
        <pc:grpChg chg="mod">
          <ac:chgData name="Kanakaris Venetis" userId="123cc868b6771a79" providerId="LiveId" clId="{879ABA2E-1F16-451D-933D-14CE903A42A1}" dt="2023-11-22T04:58:25.872" v="2641"/>
          <ac:grpSpMkLst>
            <pc:docMk/>
            <pc:sldMk cId="0" sldId="262"/>
            <ac:grpSpMk id="53" creationId="{D597748F-7586-4A74-A58F-A285021CA063}"/>
          </ac:grpSpMkLst>
        </pc:grpChg>
        <pc:grpChg chg="mod">
          <ac:chgData name="Kanakaris Venetis" userId="123cc868b6771a79" providerId="LiveId" clId="{879ABA2E-1F16-451D-933D-14CE903A42A1}" dt="2023-11-22T04:58:25.872" v="2641"/>
          <ac:grpSpMkLst>
            <pc:docMk/>
            <pc:sldMk cId="0" sldId="262"/>
            <ac:grpSpMk id="62" creationId="{C25298E3-209B-4B47-8E34-6CB51337D018}"/>
          </ac:grpSpMkLst>
        </pc:grpChg>
        <pc:grpChg chg="add mod">
          <ac:chgData name="Kanakaris Venetis" userId="123cc868b6771a79" providerId="LiveId" clId="{879ABA2E-1F16-451D-933D-14CE903A42A1}" dt="2023-11-22T05:02:17.820" v="2662" actId="1076"/>
          <ac:grpSpMkLst>
            <pc:docMk/>
            <pc:sldMk cId="0" sldId="262"/>
            <ac:grpSpMk id="105" creationId="{666B81CB-3CA0-4961-BE1E-32D00310385B}"/>
          </ac:grpSpMkLst>
        </pc:grpChg>
        <pc:picChg chg="del mod topLvl">
          <ac:chgData name="Kanakaris Venetis" userId="123cc868b6771a79" providerId="LiveId" clId="{879ABA2E-1F16-451D-933D-14CE903A42A1}" dt="2023-11-22T05:00:24.095" v="2646" actId="478"/>
          <ac:picMkLst>
            <pc:docMk/>
            <pc:sldMk cId="0" sldId="262"/>
            <ac:picMk id="3" creationId="{00000000-0000-0000-0000-000000000000}"/>
          </ac:picMkLst>
        </pc:picChg>
        <pc:cxnChg chg="add mod">
          <ac:chgData name="Kanakaris Venetis" userId="123cc868b6771a79" providerId="LiveId" clId="{879ABA2E-1F16-451D-933D-14CE903A42A1}" dt="2023-11-22T05:01:50.781" v="2657" actId="164"/>
          <ac:cxnSpMkLst>
            <pc:docMk/>
            <pc:sldMk cId="0" sldId="262"/>
            <ac:cxnSpMk id="102" creationId="{D2F6C1F0-2677-4368-965B-83B5688825DA}"/>
          </ac:cxnSpMkLst>
        </pc:cxnChg>
        <pc:cxnChg chg="add mod">
          <ac:chgData name="Kanakaris Venetis" userId="123cc868b6771a79" providerId="LiveId" clId="{879ABA2E-1F16-451D-933D-14CE903A42A1}" dt="2023-11-22T05:01:50.781" v="2657" actId="164"/>
          <ac:cxnSpMkLst>
            <pc:docMk/>
            <pc:sldMk cId="0" sldId="262"/>
            <ac:cxnSpMk id="103" creationId="{DEFED005-7E37-410E-AA67-B0D697BF77F8}"/>
          </ac:cxnSpMkLst>
        </pc:cxnChg>
      </pc:sldChg>
      <pc:sldChg chg="addSp delSp modSp add mod">
        <pc:chgData name="Kanakaris Venetis" userId="123cc868b6771a79" providerId="LiveId" clId="{879ABA2E-1F16-451D-933D-14CE903A42A1}" dt="2023-11-21T20:03:21.974" v="660" actId="14100"/>
        <pc:sldMkLst>
          <pc:docMk/>
          <pc:sldMk cId="0" sldId="263"/>
        </pc:sldMkLst>
        <pc:spChg chg="mod">
          <ac:chgData name="Kanakaris Venetis" userId="123cc868b6771a79" providerId="LiveId" clId="{879ABA2E-1F16-451D-933D-14CE903A42A1}" dt="2023-11-21T19:54:47.225" v="533" actId="1076"/>
          <ac:spMkLst>
            <pc:docMk/>
            <pc:sldMk cId="0" sldId="263"/>
            <ac:spMk id="2" creationId="{00000000-0000-0000-0000-000000000000}"/>
          </ac:spMkLst>
        </pc:spChg>
        <pc:spChg chg="mod">
          <ac:chgData name="Kanakaris Venetis" userId="123cc868b6771a79" providerId="LiveId" clId="{879ABA2E-1F16-451D-933D-14CE903A42A1}" dt="2023-11-21T19:58:47.745" v="547" actId="12"/>
          <ac:spMkLst>
            <pc:docMk/>
            <pc:sldMk cId="0" sldId="263"/>
            <ac:spMk id="3" creationId="{00000000-0000-0000-0000-000000000000}"/>
          </ac:spMkLst>
        </pc:spChg>
        <pc:spChg chg="add mod">
          <ac:chgData name="Kanakaris Venetis" userId="123cc868b6771a79" providerId="LiveId" clId="{879ABA2E-1F16-451D-933D-14CE903A42A1}" dt="2023-11-21T20:02:58.217" v="655" actId="1076"/>
          <ac:spMkLst>
            <pc:docMk/>
            <pc:sldMk cId="0" sldId="263"/>
            <ac:spMk id="4" creationId="{3CF2E402-63CB-4F86-A38E-7219463F9D6D}"/>
          </ac:spMkLst>
        </pc:spChg>
        <pc:spChg chg="add del mod">
          <ac:chgData name="Kanakaris Venetis" userId="123cc868b6771a79" providerId="LiveId" clId="{879ABA2E-1F16-451D-933D-14CE903A42A1}" dt="2023-11-21T20:00:37.356" v="570"/>
          <ac:spMkLst>
            <pc:docMk/>
            <pc:sldMk cId="0" sldId="263"/>
            <ac:spMk id="5" creationId="{BDB09D1E-7EBB-48CC-B65B-1B924E01A4D9}"/>
          </ac:spMkLst>
        </pc:spChg>
        <pc:spChg chg="add del mod">
          <ac:chgData name="Kanakaris Venetis" userId="123cc868b6771a79" providerId="LiveId" clId="{879ABA2E-1F16-451D-933D-14CE903A42A1}" dt="2023-11-21T20:01:31.475" v="618" actId="21"/>
          <ac:spMkLst>
            <pc:docMk/>
            <pc:sldMk cId="0" sldId="263"/>
            <ac:spMk id="6" creationId="{E952D218-74DE-412C-8C90-24C658C466E9}"/>
          </ac:spMkLst>
        </pc:spChg>
        <pc:spChg chg="add mod">
          <ac:chgData name="Kanakaris Venetis" userId="123cc868b6771a79" providerId="LiveId" clId="{879ABA2E-1F16-451D-933D-14CE903A42A1}" dt="2023-11-21T20:03:10.134" v="658" actId="14100"/>
          <ac:spMkLst>
            <pc:docMk/>
            <pc:sldMk cId="0" sldId="263"/>
            <ac:spMk id="7" creationId="{59E8814A-E7A2-4E19-858C-85E80141E9BD}"/>
          </ac:spMkLst>
        </pc:spChg>
        <pc:spChg chg="add mod">
          <ac:chgData name="Kanakaris Venetis" userId="123cc868b6771a79" providerId="LiveId" clId="{879ABA2E-1F16-451D-933D-14CE903A42A1}" dt="2023-11-21T20:03:21.974" v="660" actId="14100"/>
          <ac:spMkLst>
            <pc:docMk/>
            <pc:sldMk cId="0" sldId="263"/>
            <ac:spMk id="8" creationId="{CC0A118C-336C-4322-B376-67D57C2F019A}"/>
          </ac:spMkLst>
        </pc:spChg>
      </pc:sldChg>
      <pc:sldChg chg="addSp delSp modSp add del mod">
        <pc:chgData name="Kanakaris Venetis" userId="123cc868b6771a79" providerId="LiveId" clId="{879ABA2E-1F16-451D-933D-14CE903A42A1}" dt="2023-11-21T22:15:00.836" v="1636"/>
        <pc:sldMkLst>
          <pc:docMk/>
          <pc:sldMk cId="0" sldId="264"/>
        </pc:sldMkLst>
        <pc:spChg chg="del">
          <ac:chgData name="Kanakaris Venetis" userId="123cc868b6771a79" providerId="LiveId" clId="{879ABA2E-1F16-451D-933D-14CE903A42A1}" dt="2023-11-21T20:02:13.099" v="648" actId="21"/>
          <ac:spMkLst>
            <pc:docMk/>
            <pc:sldMk cId="0" sldId="264"/>
            <ac:spMk id="3" creationId="{00000000-0000-0000-0000-000000000000}"/>
          </ac:spMkLst>
        </pc:spChg>
        <pc:spChg chg="add del mod">
          <ac:chgData name="Kanakaris Venetis" userId="123cc868b6771a79" providerId="LiveId" clId="{879ABA2E-1F16-451D-933D-14CE903A42A1}" dt="2023-11-21T20:02:13.099" v="648" actId="21"/>
          <ac:spMkLst>
            <pc:docMk/>
            <pc:sldMk cId="0" sldId="264"/>
            <ac:spMk id="4" creationId="{B829B4C5-32E8-4AD4-AA76-3A92F853EAA9}"/>
          </ac:spMkLst>
        </pc:spChg>
      </pc:sldChg>
      <pc:sldChg chg="addSp delSp modSp add del mod">
        <pc:chgData name="Kanakaris Venetis" userId="123cc868b6771a79" providerId="LiveId" clId="{879ABA2E-1F16-451D-933D-14CE903A42A1}" dt="2023-11-22T04:23:52.711" v="2299" actId="1076"/>
        <pc:sldMkLst>
          <pc:docMk/>
          <pc:sldMk cId="0" sldId="265"/>
        </pc:sldMkLst>
        <pc:spChg chg="mod">
          <ac:chgData name="Kanakaris Venetis" userId="123cc868b6771a79" providerId="LiveId" clId="{879ABA2E-1F16-451D-933D-14CE903A42A1}" dt="2023-11-22T04:22:30.014" v="2285" actId="1076"/>
          <ac:spMkLst>
            <pc:docMk/>
            <pc:sldMk cId="0" sldId="265"/>
            <ac:spMk id="2" creationId="{00000000-0000-0000-0000-000000000000}"/>
          </ac:spMkLst>
        </pc:spChg>
        <pc:spChg chg="mod">
          <ac:chgData name="Kanakaris Venetis" userId="123cc868b6771a79" providerId="LiveId" clId="{879ABA2E-1F16-451D-933D-14CE903A42A1}" dt="2023-11-22T04:22:45.612" v="2288" actId="14100"/>
          <ac:spMkLst>
            <pc:docMk/>
            <pc:sldMk cId="0" sldId="265"/>
            <ac:spMk id="3" creationId="{00000000-0000-0000-0000-000000000000}"/>
          </ac:spMkLst>
        </pc:spChg>
        <pc:spChg chg="mod">
          <ac:chgData name="Kanakaris Venetis" userId="123cc868b6771a79" providerId="LiveId" clId="{879ABA2E-1F16-451D-933D-14CE903A42A1}" dt="2023-11-22T04:23:17.834" v="2291" actId="208"/>
          <ac:spMkLst>
            <pc:docMk/>
            <pc:sldMk cId="0" sldId="265"/>
            <ac:spMk id="7" creationId="{00000000-0000-0000-0000-000000000000}"/>
          </ac:spMkLst>
        </pc:spChg>
        <pc:spChg chg="add mod">
          <ac:chgData name="Kanakaris Venetis" userId="123cc868b6771a79" providerId="LiveId" clId="{879ABA2E-1F16-451D-933D-14CE903A42A1}" dt="2023-11-22T04:23:27.347" v="2292" actId="1076"/>
          <ac:spMkLst>
            <pc:docMk/>
            <pc:sldMk cId="0" sldId="265"/>
            <ac:spMk id="8" creationId="{074B17C9-0B19-44A7-A3C0-9DBC409D3236}"/>
          </ac:spMkLst>
        </pc:spChg>
        <pc:spChg chg="add mod">
          <ac:chgData name="Kanakaris Venetis" userId="123cc868b6771a79" providerId="LiveId" clId="{879ABA2E-1F16-451D-933D-14CE903A42A1}" dt="2023-11-22T04:23:52.711" v="2299" actId="1076"/>
          <ac:spMkLst>
            <pc:docMk/>
            <pc:sldMk cId="0" sldId="265"/>
            <ac:spMk id="9" creationId="{40CADE4E-E1FD-4974-9B9E-399CD34416E1}"/>
          </ac:spMkLst>
        </pc:spChg>
        <pc:spChg chg="add mod">
          <ac:chgData name="Kanakaris Venetis" userId="123cc868b6771a79" providerId="LiveId" clId="{879ABA2E-1F16-451D-933D-14CE903A42A1}" dt="2023-11-22T04:23:09.658" v="2290" actId="207"/>
          <ac:spMkLst>
            <pc:docMk/>
            <pc:sldMk cId="0" sldId="265"/>
            <ac:spMk id="10" creationId="{E1FE3852-E031-4A10-A5C9-A6EC77FAE933}"/>
          </ac:spMkLst>
        </pc:spChg>
        <pc:grpChg chg="del mod">
          <ac:chgData name="Kanakaris Venetis" userId="123cc868b6771a79" providerId="LiveId" clId="{879ABA2E-1F16-451D-933D-14CE903A42A1}" dt="2023-11-22T04:19:29.859" v="2263" actId="478"/>
          <ac:grpSpMkLst>
            <pc:docMk/>
            <pc:sldMk cId="0" sldId="265"/>
            <ac:grpSpMk id="4" creationId="{00000000-0000-0000-0000-000000000000}"/>
          </ac:grpSpMkLst>
        </pc:grpChg>
        <pc:grpChg chg="add mod">
          <ac:chgData name="Kanakaris Venetis" userId="123cc868b6771a79" providerId="LiveId" clId="{879ABA2E-1F16-451D-933D-14CE903A42A1}" dt="2023-11-22T04:22:52.423" v="2289" actId="1076"/>
          <ac:grpSpMkLst>
            <pc:docMk/>
            <pc:sldMk cId="0" sldId="265"/>
            <ac:grpSpMk id="11" creationId="{D9C46E78-5675-475F-BD66-BA0CA745481F}"/>
          </ac:grpSpMkLst>
        </pc:grpChg>
        <pc:picChg chg="mod">
          <ac:chgData name="Kanakaris Venetis" userId="123cc868b6771a79" providerId="LiveId" clId="{879ABA2E-1F16-451D-933D-14CE903A42A1}" dt="2023-11-22T04:14:40.181" v="2010" actId="1076"/>
          <ac:picMkLst>
            <pc:docMk/>
            <pc:sldMk cId="0" sldId="265"/>
            <ac:picMk id="6" creationId="{00000000-0000-0000-0000-000000000000}"/>
          </ac:picMkLst>
        </pc:picChg>
      </pc:sldChg>
      <pc:sldChg chg="addSp modSp add mod">
        <pc:chgData name="Kanakaris Venetis" userId="123cc868b6771a79" providerId="LiveId" clId="{879ABA2E-1F16-451D-933D-14CE903A42A1}" dt="2023-11-21T20:11:39.912" v="711" actId="14100"/>
        <pc:sldMkLst>
          <pc:docMk/>
          <pc:sldMk cId="0" sldId="266"/>
        </pc:sldMkLst>
        <pc:spChg chg="mod">
          <ac:chgData name="Kanakaris Venetis" userId="123cc868b6771a79" providerId="LiveId" clId="{879ABA2E-1F16-451D-933D-14CE903A42A1}" dt="2023-11-21T20:10:22.850" v="703" actId="1076"/>
          <ac:spMkLst>
            <pc:docMk/>
            <pc:sldMk cId="0" sldId="266"/>
            <ac:spMk id="2" creationId="{00000000-0000-0000-0000-000000000000}"/>
          </ac:spMkLst>
        </pc:spChg>
        <pc:spChg chg="mod">
          <ac:chgData name="Kanakaris Venetis" userId="123cc868b6771a79" providerId="LiveId" clId="{879ABA2E-1F16-451D-933D-14CE903A42A1}" dt="2023-11-21T20:10:19.119" v="702" actId="1076"/>
          <ac:spMkLst>
            <pc:docMk/>
            <pc:sldMk cId="0" sldId="266"/>
            <ac:spMk id="3" creationId="{00000000-0000-0000-0000-000000000000}"/>
          </ac:spMkLst>
        </pc:spChg>
        <pc:spChg chg="add mod">
          <ac:chgData name="Kanakaris Venetis" userId="123cc868b6771a79" providerId="LiveId" clId="{879ABA2E-1F16-451D-933D-14CE903A42A1}" dt="2023-11-21T20:10:56.240" v="708" actId="1076"/>
          <ac:spMkLst>
            <pc:docMk/>
            <pc:sldMk cId="0" sldId="266"/>
            <ac:spMk id="6" creationId="{8582D059-2CCD-4C63-8506-33F23B2DDFE6}"/>
          </ac:spMkLst>
        </pc:spChg>
        <pc:picChg chg="add mod">
          <ac:chgData name="Kanakaris Venetis" userId="123cc868b6771a79" providerId="LiveId" clId="{879ABA2E-1F16-451D-933D-14CE903A42A1}" dt="2023-11-21T20:10:46.068" v="707" actId="1076"/>
          <ac:picMkLst>
            <pc:docMk/>
            <pc:sldMk cId="0" sldId="266"/>
            <ac:picMk id="4" creationId="{5429A37D-8076-4E49-B33D-56DFAAAFE7CB}"/>
          </ac:picMkLst>
        </pc:picChg>
        <pc:picChg chg="add mod">
          <ac:chgData name="Kanakaris Venetis" userId="123cc868b6771a79" providerId="LiveId" clId="{879ABA2E-1F16-451D-933D-14CE903A42A1}" dt="2023-11-21T20:11:39.912" v="711" actId="14100"/>
          <ac:picMkLst>
            <pc:docMk/>
            <pc:sldMk cId="0" sldId="266"/>
            <ac:picMk id="5" creationId="{4BD76E91-F5E9-461F-99F9-F5A558D24A0A}"/>
          </ac:picMkLst>
        </pc:picChg>
      </pc:sldChg>
      <pc:sldChg chg="modSp add del mod">
        <pc:chgData name="Kanakaris Venetis" userId="123cc868b6771a79" providerId="LiveId" clId="{879ABA2E-1F16-451D-933D-14CE903A42A1}" dt="2023-11-22T04:33:13.699" v="2445" actId="123"/>
        <pc:sldMkLst>
          <pc:docMk/>
          <pc:sldMk cId="0" sldId="267"/>
        </pc:sldMkLst>
        <pc:spChg chg="mod">
          <ac:chgData name="Kanakaris Venetis" userId="123cc868b6771a79" providerId="LiveId" clId="{879ABA2E-1F16-451D-933D-14CE903A42A1}" dt="2023-11-22T04:32:48.107" v="2441" actId="1076"/>
          <ac:spMkLst>
            <pc:docMk/>
            <pc:sldMk cId="0" sldId="267"/>
            <ac:spMk id="2" creationId="{00000000-0000-0000-0000-000000000000}"/>
          </ac:spMkLst>
        </pc:spChg>
        <pc:spChg chg="mod">
          <ac:chgData name="Kanakaris Venetis" userId="123cc868b6771a79" providerId="LiveId" clId="{879ABA2E-1F16-451D-933D-14CE903A42A1}" dt="2023-11-22T04:33:13.699" v="2445" actId="123"/>
          <ac:spMkLst>
            <pc:docMk/>
            <pc:sldMk cId="0" sldId="267"/>
            <ac:spMk id="3" creationId="{00000000-0000-0000-0000-000000000000}"/>
          </ac:spMkLst>
        </pc:spChg>
        <pc:spChg chg="mod">
          <ac:chgData name="Kanakaris Venetis" userId="123cc868b6771a79" providerId="LiveId" clId="{879ABA2E-1F16-451D-933D-14CE903A42A1}" dt="2023-11-21T20:10:32.134" v="704" actId="14100"/>
          <ac:spMkLst>
            <pc:docMk/>
            <pc:sldMk cId="0" sldId="267"/>
            <ac:spMk id="4" creationId="{00000000-0000-0000-0000-000000000000}"/>
          </ac:spMkLst>
        </pc:spChg>
      </pc:sldChg>
      <pc:sldChg chg="addSp delSp modSp add del mod">
        <pc:chgData name="Kanakaris Venetis" userId="123cc868b6771a79" providerId="LiveId" clId="{879ABA2E-1F16-451D-933D-14CE903A42A1}" dt="2023-11-22T04:38:07.814" v="2485" actId="1076"/>
        <pc:sldMkLst>
          <pc:docMk/>
          <pc:sldMk cId="0" sldId="268"/>
        </pc:sldMkLst>
        <pc:spChg chg="mod">
          <ac:chgData name="Kanakaris Venetis" userId="123cc868b6771a79" providerId="LiveId" clId="{879ABA2E-1F16-451D-933D-14CE903A42A1}" dt="2023-11-22T04:34:17.257" v="2451" actId="1076"/>
          <ac:spMkLst>
            <pc:docMk/>
            <pc:sldMk cId="0" sldId="268"/>
            <ac:spMk id="2" creationId="{00000000-0000-0000-0000-000000000000}"/>
          </ac:spMkLst>
        </pc:spChg>
        <pc:spChg chg="del">
          <ac:chgData name="Kanakaris Venetis" userId="123cc868b6771a79" providerId="LiveId" clId="{879ABA2E-1F16-451D-933D-14CE903A42A1}" dt="2023-11-22T04:35:44.018" v="2464" actId="478"/>
          <ac:spMkLst>
            <pc:docMk/>
            <pc:sldMk cId="0" sldId="268"/>
            <ac:spMk id="3" creationId="{00000000-0000-0000-0000-000000000000}"/>
          </ac:spMkLst>
        </pc:spChg>
        <pc:spChg chg="mod">
          <ac:chgData name="Kanakaris Venetis" userId="123cc868b6771a79" providerId="LiveId" clId="{879ABA2E-1F16-451D-933D-14CE903A42A1}" dt="2023-11-22T04:37:43.143" v="2482" actId="20577"/>
          <ac:spMkLst>
            <pc:docMk/>
            <pc:sldMk cId="0" sldId="268"/>
            <ac:spMk id="4" creationId="{00000000-0000-0000-0000-000000000000}"/>
          </ac:spMkLst>
        </pc:spChg>
        <pc:spChg chg="add mod">
          <ac:chgData name="Kanakaris Venetis" userId="123cc868b6771a79" providerId="LiveId" clId="{879ABA2E-1F16-451D-933D-14CE903A42A1}" dt="2023-11-22T04:38:07.814" v="2485" actId="1076"/>
          <ac:spMkLst>
            <pc:docMk/>
            <pc:sldMk cId="0" sldId="268"/>
            <ac:spMk id="6" creationId="{180EC0BA-7C3E-4F50-8827-1F97D47E0812}"/>
          </ac:spMkLst>
        </pc:spChg>
        <pc:spChg chg="add mod">
          <ac:chgData name="Kanakaris Venetis" userId="123cc868b6771a79" providerId="LiveId" clId="{879ABA2E-1F16-451D-933D-14CE903A42A1}" dt="2023-11-22T04:37:51.984" v="2483" actId="1076"/>
          <ac:spMkLst>
            <pc:docMk/>
            <pc:sldMk cId="0" sldId="268"/>
            <ac:spMk id="7" creationId="{6D7D091F-3C2D-4E0C-A09C-091751A7C3D8}"/>
          </ac:spMkLst>
        </pc:spChg>
        <pc:picChg chg="del">
          <ac:chgData name="Kanakaris Venetis" userId="123cc868b6771a79" providerId="LiveId" clId="{879ABA2E-1F16-451D-933D-14CE903A42A1}" dt="2023-11-22T04:34:20.663" v="2452" actId="478"/>
          <ac:picMkLst>
            <pc:docMk/>
            <pc:sldMk cId="0" sldId="268"/>
            <ac:picMk id="5" creationId="{00000000-0000-0000-0000-000000000000}"/>
          </ac:picMkLst>
        </pc:picChg>
      </pc:sldChg>
      <pc:sldChg chg="modSp add del mod">
        <pc:chgData name="Kanakaris Venetis" userId="123cc868b6771a79" providerId="LiveId" clId="{879ABA2E-1F16-451D-933D-14CE903A42A1}" dt="2023-11-22T04:38:47.132" v="2487" actId="1076"/>
        <pc:sldMkLst>
          <pc:docMk/>
          <pc:sldMk cId="0" sldId="269"/>
        </pc:sldMkLst>
        <pc:picChg chg="mod">
          <ac:chgData name="Kanakaris Venetis" userId="123cc868b6771a79" providerId="LiveId" clId="{879ABA2E-1F16-451D-933D-14CE903A42A1}" dt="2023-11-22T04:38:47.132" v="2487" actId="1076"/>
          <ac:picMkLst>
            <pc:docMk/>
            <pc:sldMk cId="0" sldId="269"/>
            <ac:picMk id="2" creationId="{00000000-0000-0000-0000-000000000000}"/>
          </ac:picMkLst>
        </pc:picChg>
      </pc:sldChg>
      <pc:sldChg chg="modSp add mod">
        <pc:chgData name="Kanakaris Venetis" userId="123cc868b6771a79" providerId="LiveId" clId="{879ABA2E-1F16-451D-933D-14CE903A42A1}" dt="2023-11-21T21:10:47.522" v="832" actId="20577"/>
        <pc:sldMkLst>
          <pc:docMk/>
          <pc:sldMk cId="0" sldId="270"/>
        </pc:sldMkLst>
        <pc:spChg chg="mod">
          <ac:chgData name="Kanakaris Venetis" userId="123cc868b6771a79" providerId="LiveId" clId="{879ABA2E-1F16-451D-933D-14CE903A42A1}" dt="2023-11-21T21:10:47.522" v="832" actId="20577"/>
          <ac:spMkLst>
            <pc:docMk/>
            <pc:sldMk cId="0" sldId="270"/>
            <ac:spMk id="2" creationId="{00000000-0000-0000-0000-000000000000}"/>
          </ac:spMkLst>
        </pc:spChg>
        <pc:spChg chg="mod">
          <ac:chgData name="Kanakaris Venetis" userId="123cc868b6771a79" providerId="LiveId" clId="{879ABA2E-1F16-451D-933D-14CE903A42A1}" dt="2023-11-21T21:04:11.597" v="762" actId="1076"/>
          <ac:spMkLst>
            <pc:docMk/>
            <pc:sldMk cId="0" sldId="270"/>
            <ac:spMk id="3" creationId="{00000000-0000-0000-0000-000000000000}"/>
          </ac:spMkLst>
        </pc:spChg>
      </pc:sldChg>
      <pc:sldChg chg="addSp delSp modSp add mod">
        <pc:chgData name="Kanakaris Venetis" userId="123cc868b6771a79" providerId="LiveId" clId="{879ABA2E-1F16-451D-933D-14CE903A42A1}" dt="2023-11-21T21:10:56.748" v="833" actId="113"/>
        <pc:sldMkLst>
          <pc:docMk/>
          <pc:sldMk cId="0" sldId="271"/>
        </pc:sldMkLst>
        <pc:spChg chg="mod">
          <ac:chgData name="Kanakaris Venetis" userId="123cc868b6771a79" providerId="LiveId" clId="{879ABA2E-1F16-451D-933D-14CE903A42A1}" dt="2023-11-21T21:06:36.431" v="774" actId="1076"/>
          <ac:spMkLst>
            <pc:docMk/>
            <pc:sldMk cId="0" sldId="271"/>
            <ac:spMk id="2" creationId="{00000000-0000-0000-0000-000000000000}"/>
          </ac:spMkLst>
        </pc:spChg>
        <pc:spChg chg="mod">
          <ac:chgData name="Kanakaris Venetis" userId="123cc868b6771a79" providerId="LiveId" clId="{879ABA2E-1F16-451D-933D-14CE903A42A1}" dt="2023-11-21T21:10:56.748" v="833" actId="113"/>
          <ac:spMkLst>
            <pc:docMk/>
            <pc:sldMk cId="0" sldId="271"/>
            <ac:spMk id="3" creationId="{00000000-0000-0000-0000-000000000000}"/>
          </ac:spMkLst>
        </pc:spChg>
        <pc:spChg chg="add del mod">
          <ac:chgData name="Kanakaris Venetis" userId="123cc868b6771a79" providerId="LiveId" clId="{879ABA2E-1F16-451D-933D-14CE903A42A1}" dt="2023-11-21T21:08:27.195" v="802" actId="21"/>
          <ac:spMkLst>
            <pc:docMk/>
            <pc:sldMk cId="0" sldId="271"/>
            <ac:spMk id="4" creationId="{0AAE1045-FCF9-41F9-8DFF-C6B42E2E01FD}"/>
          </ac:spMkLst>
        </pc:spChg>
      </pc:sldChg>
      <pc:sldChg chg="modSp add mod">
        <pc:chgData name="Kanakaris Venetis" userId="123cc868b6771a79" providerId="LiveId" clId="{879ABA2E-1F16-451D-933D-14CE903A42A1}" dt="2023-11-21T21:11:59.567" v="844" actId="1076"/>
        <pc:sldMkLst>
          <pc:docMk/>
          <pc:sldMk cId="0" sldId="272"/>
        </pc:sldMkLst>
        <pc:spChg chg="mod">
          <ac:chgData name="Kanakaris Venetis" userId="123cc868b6771a79" providerId="LiveId" clId="{879ABA2E-1F16-451D-933D-14CE903A42A1}" dt="2023-11-21T21:11:31.640" v="839" actId="1076"/>
          <ac:spMkLst>
            <pc:docMk/>
            <pc:sldMk cId="0" sldId="272"/>
            <ac:spMk id="2" creationId="{00000000-0000-0000-0000-000000000000}"/>
          </ac:spMkLst>
        </pc:spChg>
        <pc:spChg chg="mod">
          <ac:chgData name="Kanakaris Venetis" userId="123cc868b6771a79" providerId="LiveId" clId="{879ABA2E-1F16-451D-933D-14CE903A42A1}" dt="2023-11-21T21:11:44.574" v="842" actId="1076"/>
          <ac:spMkLst>
            <pc:docMk/>
            <pc:sldMk cId="0" sldId="272"/>
            <ac:spMk id="3" creationId="{00000000-0000-0000-0000-000000000000}"/>
          </ac:spMkLst>
        </pc:spChg>
        <pc:picChg chg="mod">
          <ac:chgData name="Kanakaris Venetis" userId="123cc868b6771a79" providerId="LiveId" clId="{879ABA2E-1F16-451D-933D-14CE903A42A1}" dt="2023-11-21T21:11:59.567" v="844" actId="1076"/>
          <ac:picMkLst>
            <pc:docMk/>
            <pc:sldMk cId="0" sldId="272"/>
            <ac:picMk id="4" creationId="{00000000-0000-0000-0000-000000000000}"/>
          </ac:picMkLst>
        </pc:picChg>
      </pc:sldChg>
      <pc:sldChg chg="modSp add del mod">
        <pc:chgData name="Kanakaris Venetis" userId="123cc868b6771a79" providerId="LiveId" clId="{879ABA2E-1F16-451D-933D-14CE903A42A1}" dt="2023-11-22T04:43:23.543" v="2515" actId="47"/>
        <pc:sldMkLst>
          <pc:docMk/>
          <pc:sldMk cId="0" sldId="273"/>
        </pc:sldMkLst>
        <pc:picChg chg="mod">
          <ac:chgData name="Kanakaris Venetis" userId="123cc868b6771a79" providerId="LiveId" clId="{879ABA2E-1F16-451D-933D-14CE903A42A1}" dt="2023-11-21T21:52:55.800" v="1091" actId="1076"/>
          <ac:picMkLst>
            <pc:docMk/>
            <pc:sldMk cId="0" sldId="273"/>
            <ac:picMk id="6" creationId="{00000000-0000-0000-0000-000000000000}"/>
          </ac:picMkLst>
        </pc:picChg>
      </pc:sldChg>
      <pc:sldChg chg="addSp delSp modSp add del mod">
        <pc:chgData name="Kanakaris Venetis" userId="123cc868b6771a79" providerId="LiveId" clId="{879ABA2E-1F16-451D-933D-14CE903A42A1}" dt="2023-11-22T04:48:55.219" v="2558" actId="1076"/>
        <pc:sldMkLst>
          <pc:docMk/>
          <pc:sldMk cId="0" sldId="274"/>
        </pc:sldMkLst>
        <pc:spChg chg="mod">
          <ac:chgData name="Kanakaris Venetis" userId="123cc868b6771a79" providerId="LiveId" clId="{879ABA2E-1F16-451D-933D-14CE903A42A1}" dt="2023-11-22T04:46:46.904" v="2538" actId="1076"/>
          <ac:spMkLst>
            <pc:docMk/>
            <pc:sldMk cId="0" sldId="274"/>
            <ac:spMk id="2" creationId="{00000000-0000-0000-0000-000000000000}"/>
          </ac:spMkLst>
        </pc:spChg>
        <pc:spChg chg="del topLvl">
          <ac:chgData name="Kanakaris Venetis" userId="123cc868b6771a79" providerId="LiveId" clId="{879ABA2E-1F16-451D-933D-14CE903A42A1}" dt="2023-11-22T04:44:21.151" v="2523" actId="478"/>
          <ac:spMkLst>
            <pc:docMk/>
            <pc:sldMk cId="0" sldId="274"/>
            <ac:spMk id="5" creationId="{00000000-0000-0000-0000-000000000000}"/>
          </ac:spMkLst>
        </pc:spChg>
        <pc:spChg chg="mod">
          <ac:chgData name="Kanakaris Venetis" userId="123cc868b6771a79" providerId="LiveId" clId="{879ABA2E-1F16-451D-933D-14CE903A42A1}" dt="2023-11-22T04:46:51.988" v="2539" actId="1076"/>
          <ac:spMkLst>
            <pc:docMk/>
            <pc:sldMk cId="0" sldId="274"/>
            <ac:spMk id="6" creationId="{00000000-0000-0000-0000-000000000000}"/>
          </ac:spMkLst>
        </pc:spChg>
        <pc:spChg chg="add mod">
          <ac:chgData name="Kanakaris Venetis" userId="123cc868b6771a79" providerId="LiveId" clId="{879ABA2E-1F16-451D-933D-14CE903A42A1}" dt="2023-11-22T04:48:55.219" v="2558" actId="1076"/>
          <ac:spMkLst>
            <pc:docMk/>
            <pc:sldMk cId="0" sldId="274"/>
            <ac:spMk id="8" creationId="{ED65DACC-C798-432F-AA77-D5B605579B1B}"/>
          </ac:spMkLst>
        </pc:spChg>
        <pc:grpChg chg="del mod">
          <ac:chgData name="Kanakaris Venetis" userId="123cc868b6771a79" providerId="LiveId" clId="{879ABA2E-1F16-451D-933D-14CE903A42A1}" dt="2023-11-22T04:44:21.151" v="2523" actId="478"/>
          <ac:grpSpMkLst>
            <pc:docMk/>
            <pc:sldMk cId="0" sldId="274"/>
            <ac:grpSpMk id="3" creationId="{00000000-0000-0000-0000-000000000000}"/>
          </ac:grpSpMkLst>
        </pc:grpChg>
        <pc:picChg chg="mod topLvl modCrop">
          <ac:chgData name="Kanakaris Venetis" userId="123cc868b6771a79" providerId="LiveId" clId="{879ABA2E-1F16-451D-933D-14CE903A42A1}" dt="2023-11-22T04:47:49.693" v="2549" actId="1076"/>
          <ac:picMkLst>
            <pc:docMk/>
            <pc:sldMk cId="0" sldId="274"/>
            <ac:picMk id="4" creationId="{00000000-0000-0000-0000-000000000000}"/>
          </ac:picMkLst>
        </pc:picChg>
        <pc:picChg chg="add mod">
          <ac:chgData name="Kanakaris Venetis" userId="123cc868b6771a79" providerId="LiveId" clId="{879ABA2E-1F16-451D-933D-14CE903A42A1}" dt="2023-11-22T04:47:44.867" v="2548" actId="1076"/>
          <ac:picMkLst>
            <pc:docMk/>
            <pc:sldMk cId="0" sldId="274"/>
            <ac:picMk id="7" creationId="{0F120872-D24F-4344-84FD-F1F55629FC75}"/>
          </ac:picMkLst>
        </pc:picChg>
      </pc:sldChg>
      <pc:sldChg chg="modSp add mod">
        <pc:chgData name="Kanakaris Venetis" userId="123cc868b6771a79" providerId="LiveId" clId="{879ABA2E-1F16-451D-933D-14CE903A42A1}" dt="2023-11-21T22:12:15.058" v="1635" actId="14100"/>
        <pc:sldMkLst>
          <pc:docMk/>
          <pc:sldMk cId="0" sldId="275"/>
        </pc:sldMkLst>
        <pc:spChg chg="mod">
          <ac:chgData name="Kanakaris Venetis" userId="123cc868b6771a79" providerId="LiveId" clId="{879ABA2E-1F16-451D-933D-14CE903A42A1}" dt="2023-11-21T22:12:05.060" v="1633" actId="1076"/>
          <ac:spMkLst>
            <pc:docMk/>
            <pc:sldMk cId="0" sldId="275"/>
            <ac:spMk id="2" creationId="{00000000-0000-0000-0000-000000000000}"/>
          </ac:spMkLst>
        </pc:spChg>
        <pc:spChg chg="mod">
          <ac:chgData name="Kanakaris Venetis" userId="123cc868b6771a79" providerId="LiveId" clId="{879ABA2E-1F16-451D-933D-14CE903A42A1}" dt="2023-11-21T22:12:15.058" v="1635" actId="14100"/>
          <ac:spMkLst>
            <pc:docMk/>
            <pc:sldMk cId="0" sldId="275"/>
            <ac:spMk id="3" creationId="{00000000-0000-0000-0000-000000000000}"/>
          </ac:spMkLst>
        </pc:spChg>
      </pc:sldChg>
      <pc:sldChg chg="modSp add del mod">
        <pc:chgData name="Kanakaris Venetis" userId="123cc868b6771a79" providerId="LiveId" clId="{879ABA2E-1F16-451D-933D-14CE903A42A1}" dt="2023-11-22T04:49:38.326" v="2567" actId="20577"/>
        <pc:sldMkLst>
          <pc:docMk/>
          <pc:sldMk cId="0" sldId="276"/>
        </pc:sldMkLst>
        <pc:spChg chg="mod">
          <ac:chgData name="Kanakaris Venetis" userId="123cc868b6771a79" providerId="LiveId" clId="{879ABA2E-1F16-451D-933D-14CE903A42A1}" dt="2023-11-22T04:49:18.089" v="2560" actId="1076"/>
          <ac:spMkLst>
            <pc:docMk/>
            <pc:sldMk cId="0" sldId="276"/>
            <ac:spMk id="2" creationId="{00000000-0000-0000-0000-000000000000}"/>
          </ac:spMkLst>
        </pc:spChg>
        <pc:spChg chg="mod">
          <ac:chgData name="Kanakaris Venetis" userId="123cc868b6771a79" providerId="LiveId" clId="{879ABA2E-1F16-451D-933D-14CE903A42A1}" dt="2023-11-22T04:49:38.326" v="2567" actId="20577"/>
          <ac:spMkLst>
            <pc:docMk/>
            <pc:sldMk cId="0" sldId="276"/>
            <ac:spMk id="3" creationId="{00000000-0000-0000-0000-000000000000}"/>
          </ac:spMkLst>
        </pc:spChg>
      </pc:sldChg>
      <pc:sldChg chg="modSp add mod">
        <pc:chgData name="Kanakaris Venetis" userId="123cc868b6771a79" providerId="LiveId" clId="{879ABA2E-1F16-451D-933D-14CE903A42A1}" dt="2023-11-22T03:48:58.859" v="1651" actId="20577"/>
        <pc:sldMkLst>
          <pc:docMk/>
          <pc:sldMk cId="0" sldId="277"/>
        </pc:sldMkLst>
        <pc:spChg chg="mod">
          <ac:chgData name="Kanakaris Venetis" userId="123cc868b6771a79" providerId="LiveId" clId="{879ABA2E-1F16-451D-933D-14CE903A42A1}" dt="2023-11-22T03:48:58.859" v="1651" actId="20577"/>
          <ac:spMkLst>
            <pc:docMk/>
            <pc:sldMk cId="0" sldId="277"/>
            <ac:spMk id="2" creationId="{00000000-0000-0000-0000-000000000000}"/>
          </ac:spMkLst>
        </pc:spChg>
        <pc:spChg chg="mod">
          <ac:chgData name="Kanakaris Venetis" userId="123cc868b6771a79" providerId="LiveId" clId="{879ABA2E-1F16-451D-933D-14CE903A42A1}" dt="2023-11-22T03:48:48.045" v="1649" actId="1076"/>
          <ac:spMkLst>
            <pc:docMk/>
            <pc:sldMk cId="0" sldId="277"/>
            <ac:spMk id="3" creationId="{00000000-0000-0000-0000-000000000000}"/>
          </ac:spMkLst>
        </pc:spChg>
      </pc:sldChg>
      <pc:sldChg chg="add del">
        <pc:chgData name="Kanakaris Venetis" userId="123cc868b6771a79" providerId="LiveId" clId="{879ABA2E-1F16-451D-933D-14CE903A42A1}" dt="2023-11-22T04:50:34.303" v="2569" actId="47"/>
        <pc:sldMkLst>
          <pc:docMk/>
          <pc:sldMk cId="0" sldId="278"/>
        </pc:sldMkLst>
      </pc:sldChg>
      <pc:sldChg chg="addSp modSp add mod">
        <pc:chgData name="Kanakaris Venetis" userId="123cc868b6771a79" providerId="LiveId" clId="{879ABA2E-1F16-451D-933D-14CE903A42A1}" dt="2023-11-22T03:51:10.846" v="1670" actId="1076"/>
        <pc:sldMkLst>
          <pc:docMk/>
          <pc:sldMk cId="0" sldId="279"/>
        </pc:sldMkLst>
        <pc:spChg chg="mod">
          <ac:chgData name="Kanakaris Venetis" userId="123cc868b6771a79" providerId="LiveId" clId="{879ABA2E-1F16-451D-933D-14CE903A42A1}" dt="2023-11-22T03:51:10.846" v="1670" actId="1076"/>
          <ac:spMkLst>
            <pc:docMk/>
            <pc:sldMk cId="0" sldId="279"/>
            <ac:spMk id="2" creationId="{00000000-0000-0000-0000-000000000000}"/>
          </ac:spMkLst>
        </pc:spChg>
        <pc:spChg chg="mod">
          <ac:chgData name="Kanakaris Venetis" userId="123cc868b6771a79" providerId="LiveId" clId="{879ABA2E-1F16-451D-933D-14CE903A42A1}" dt="2023-11-22T03:51:05.357" v="1669" actId="1076"/>
          <ac:spMkLst>
            <pc:docMk/>
            <pc:sldMk cId="0" sldId="279"/>
            <ac:spMk id="3" creationId="{00000000-0000-0000-0000-000000000000}"/>
          </ac:spMkLst>
        </pc:spChg>
        <pc:spChg chg="add mod">
          <ac:chgData name="Kanakaris Venetis" userId="123cc868b6771a79" providerId="LiveId" clId="{879ABA2E-1F16-451D-933D-14CE903A42A1}" dt="2023-11-22T03:50:44.075" v="1667" actId="207"/>
          <ac:spMkLst>
            <pc:docMk/>
            <pc:sldMk cId="0" sldId="279"/>
            <ac:spMk id="4" creationId="{FFB2DBAB-844D-4DC1-A6CB-5CC8C8B01262}"/>
          </ac:spMkLst>
        </pc:spChg>
      </pc:sldChg>
      <pc:sldChg chg="modSp add del mod">
        <pc:chgData name="Kanakaris Venetis" userId="123cc868b6771a79" providerId="LiveId" clId="{879ABA2E-1F16-451D-933D-14CE903A42A1}" dt="2023-11-22T03:52:57.728" v="1686" actId="113"/>
        <pc:sldMkLst>
          <pc:docMk/>
          <pc:sldMk cId="0" sldId="280"/>
        </pc:sldMkLst>
        <pc:spChg chg="mod">
          <ac:chgData name="Kanakaris Venetis" userId="123cc868b6771a79" providerId="LiveId" clId="{879ABA2E-1F16-451D-933D-14CE903A42A1}" dt="2023-11-22T03:51:38.941" v="1674" actId="1076"/>
          <ac:spMkLst>
            <pc:docMk/>
            <pc:sldMk cId="0" sldId="280"/>
            <ac:spMk id="2" creationId="{00000000-0000-0000-0000-000000000000}"/>
          </ac:spMkLst>
        </pc:spChg>
        <pc:spChg chg="mod">
          <ac:chgData name="Kanakaris Venetis" userId="123cc868b6771a79" providerId="LiveId" clId="{879ABA2E-1F16-451D-933D-14CE903A42A1}" dt="2023-11-22T03:52:57.728" v="1686" actId="113"/>
          <ac:spMkLst>
            <pc:docMk/>
            <pc:sldMk cId="0" sldId="280"/>
            <ac:spMk id="3" creationId="{00000000-0000-0000-0000-000000000000}"/>
          </ac:spMkLst>
        </pc:spChg>
      </pc:sldChg>
      <pc:sldChg chg="add del">
        <pc:chgData name="Kanakaris Venetis" userId="123cc868b6771a79" providerId="LiveId" clId="{879ABA2E-1F16-451D-933D-14CE903A42A1}" dt="2023-11-21T22:15:00.836" v="1636"/>
        <pc:sldMkLst>
          <pc:docMk/>
          <pc:sldMk cId="0" sldId="281"/>
        </pc:sldMkLst>
      </pc:sldChg>
      <pc:sldChg chg="modSp add mod">
        <pc:chgData name="Kanakaris Venetis" userId="123cc868b6771a79" providerId="LiveId" clId="{879ABA2E-1F16-451D-933D-14CE903A42A1}" dt="2023-11-22T09:49:29.577" v="3628" actId="1076"/>
        <pc:sldMkLst>
          <pc:docMk/>
          <pc:sldMk cId="0" sldId="282"/>
        </pc:sldMkLst>
        <pc:spChg chg="mod">
          <ac:chgData name="Kanakaris Venetis" userId="123cc868b6771a79" providerId="LiveId" clId="{879ABA2E-1F16-451D-933D-14CE903A42A1}" dt="2023-11-22T09:49:29.577" v="3628" actId="1076"/>
          <ac:spMkLst>
            <pc:docMk/>
            <pc:sldMk cId="0" sldId="282"/>
            <ac:spMk id="2" creationId="{00000000-0000-0000-0000-000000000000}"/>
          </ac:spMkLst>
        </pc:spChg>
        <pc:spChg chg="mod">
          <ac:chgData name="Kanakaris Venetis" userId="123cc868b6771a79" providerId="LiveId" clId="{879ABA2E-1F16-451D-933D-14CE903A42A1}" dt="2023-11-22T05:28:23.115" v="3133" actId="123"/>
          <ac:spMkLst>
            <pc:docMk/>
            <pc:sldMk cId="0" sldId="282"/>
            <ac:spMk id="3" creationId="{00000000-0000-0000-0000-000000000000}"/>
          </ac:spMkLst>
        </pc:spChg>
      </pc:sldChg>
      <pc:sldChg chg="modSp mod">
        <pc:chgData name="Kanakaris Venetis" userId="123cc868b6771a79" providerId="LiveId" clId="{879ABA2E-1F16-451D-933D-14CE903A42A1}" dt="2023-11-22T09:46:10.837" v="3622" actId="20577"/>
        <pc:sldMkLst>
          <pc:docMk/>
          <pc:sldMk cId="0" sldId="283"/>
        </pc:sldMkLst>
        <pc:spChg chg="mod">
          <ac:chgData name="Kanakaris Venetis" userId="123cc868b6771a79" providerId="LiveId" clId="{879ABA2E-1F16-451D-933D-14CE903A42A1}" dt="2023-11-22T09:46:10.837" v="3622" actId="20577"/>
          <ac:spMkLst>
            <pc:docMk/>
            <pc:sldMk cId="0" sldId="283"/>
            <ac:spMk id="7" creationId="{00000000-0000-0000-0000-000000000000}"/>
          </ac:spMkLst>
        </pc:spChg>
        <pc:spChg chg="mod">
          <ac:chgData name="Kanakaris Venetis" userId="123cc868b6771a79" providerId="LiveId" clId="{879ABA2E-1F16-451D-933D-14CE903A42A1}" dt="2023-11-21T19:25:45.086" v="23" actId="20577"/>
          <ac:spMkLst>
            <pc:docMk/>
            <pc:sldMk cId="0" sldId="283"/>
            <ac:spMk id="20" creationId="{9842B51F-B19D-466F-9244-663263316762}"/>
          </ac:spMkLst>
        </pc:spChg>
      </pc:sldChg>
      <pc:sldChg chg="addSp delSp modSp add mod">
        <pc:chgData name="Kanakaris Venetis" userId="123cc868b6771a79" providerId="LiveId" clId="{879ABA2E-1F16-451D-933D-14CE903A42A1}" dt="2023-11-22T10:31:48.637" v="3646" actId="255"/>
        <pc:sldMkLst>
          <pc:docMk/>
          <pc:sldMk cId="0" sldId="284"/>
        </pc:sldMkLst>
        <pc:spChg chg="mod">
          <ac:chgData name="Kanakaris Venetis" userId="123cc868b6771a79" providerId="LiveId" clId="{879ABA2E-1F16-451D-933D-14CE903A42A1}" dt="2023-11-22T05:30:46.063" v="3141" actId="1076"/>
          <ac:spMkLst>
            <pc:docMk/>
            <pc:sldMk cId="0" sldId="284"/>
            <ac:spMk id="2" creationId="{00000000-0000-0000-0000-000000000000}"/>
          </ac:spMkLst>
        </pc:spChg>
        <pc:spChg chg="del mod">
          <ac:chgData name="Kanakaris Venetis" userId="123cc868b6771a79" providerId="LiveId" clId="{879ABA2E-1F16-451D-933D-14CE903A42A1}" dt="2023-11-22T10:29:50.496" v="3632" actId="478"/>
          <ac:spMkLst>
            <pc:docMk/>
            <pc:sldMk cId="0" sldId="284"/>
            <ac:spMk id="3" creationId="{00000000-0000-0000-0000-000000000000}"/>
          </ac:spMkLst>
        </pc:spChg>
        <pc:spChg chg="add mod">
          <ac:chgData name="Kanakaris Venetis" userId="123cc868b6771a79" providerId="LiveId" clId="{879ABA2E-1F16-451D-933D-14CE903A42A1}" dt="2023-11-22T10:31:48.637" v="3646" actId="255"/>
          <ac:spMkLst>
            <pc:docMk/>
            <pc:sldMk cId="0" sldId="284"/>
            <ac:spMk id="4" creationId="{3BA83A89-7FD7-4788-9DA7-A91EC98A59B9}"/>
          </ac:spMkLst>
        </pc:spChg>
      </pc:sldChg>
      <pc:sldChg chg="add del">
        <pc:chgData name="Kanakaris Venetis" userId="123cc868b6771a79" providerId="LiveId" clId="{879ABA2E-1F16-451D-933D-14CE903A42A1}" dt="2023-11-22T06:43:10.712" v="3365" actId="47"/>
        <pc:sldMkLst>
          <pc:docMk/>
          <pc:sldMk cId="0" sldId="285"/>
        </pc:sldMkLst>
      </pc:sldChg>
      <pc:sldChg chg="add">
        <pc:chgData name="Kanakaris Venetis" userId="123cc868b6771a79" providerId="LiveId" clId="{879ABA2E-1F16-451D-933D-14CE903A42A1}" dt="2023-11-21T22:15:00.836" v="1636"/>
        <pc:sldMkLst>
          <pc:docMk/>
          <pc:sldMk cId="0" sldId="286"/>
        </pc:sldMkLst>
      </pc:sldChg>
      <pc:sldChg chg="modSp add mod">
        <pc:chgData name="Kanakaris Venetis" userId="123cc868b6771a79" providerId="LiveId" clId="{879ABA2E-1F16-451D-933D-14CE903A42A1}" dt="2023-11-22T05:32:23.303" v="3147" actId="1076"/>
        <pc:sldMkLst>
          <pc:docMk/>
          <pc:sldMk cId="0" sldId="287"/>
        </pc:sldMkLst>
        <pc:spChg chg="mod">
          <ac:chgData name="Kanakaris Venetis" userId="123cc868b6771a79" providerId="LiveId" clId="{879ABA2E-1F16-451D-933D-14CE903A42A1}" dt="2023-11-22T05:32:23.303" v="3147" actId="1076"/>
          <ac:spMkLst>
            <pc:docMk/>
            <pc:sldMk cId="0" sldId="287"/>
            <ac:spMk id="2" creationId="{00000000-0000-0000-0000-000000000000}"/>
          </ac:spMkLst>
        </pc:spChg>
        <pc:picChg chg="mod">
          <ac:chgData name="Kanakaris Venetis" userId="123cc868b6771a79" providerId="LiveId" clId="{879ABA2E-1F16-451D-933D-14CE903A42A1}" dt="2023-11-22T05:31:51.944" v="3146" actId="14100"/>
          <ac:picMkLst>
            <pc:docMk/>
            <pc:sldMk cId="0" sldId="287"/>
            <ac:picMk id="3" creationId="{00000000-0000-0000-0000-000000000000}"/>
          </ac:picMkLst>
        </pc:picChg>
      </pc:sldChg>
      <pc:sldChg chg="add del">
        <pc:chgData name="Kanakaris Venetis" userId="123cc868b6771a79" providerId="LiveId" clId="{879ABA2E-1F16-451D-933D-14CE903A42A1}" dt="2023-11-22T06:50:05.504" v="3440" actId="47"/>
        <pc:sldMkLst>
          <pc:docMk/>
          <pc:sldMk cId="0" sldId="288"/>
        </pc:sldMkLst>
      </pc:sldChg>
      <pc:sldChg chg="add">
        <pc:chgData name="Kanakaris Venetis" userId="123cc868b6771a79" providerId="LiveId" clId="{879ABA2E-1F16-451D-933D-14CE903A42A1}" dt="2023-11-21T22:15:00.836" v="1636"/>
        <pc:sldMkLst>
          <pc:docMk/>
          <pc:sldMk cId="0" sldId="289"/>
        </pc:sldMkLst>
      </pc:sldChg>
      <pc:sldChg chg="modSp add mod">
        <pc:chgData name="Kanakaris Venetis" userId="123cc868b6771a79" providerId="LiveId" clId="{879ABA2E-1F16-451D-933D-14CE903A42A1}" dt="2023-11-22T05:32:43.902" v="3153" actId="1076"/>
        <pc:sldMkLst>
          <pc:docMk/>
          <pc:sldMk cId="0" sldId="290"/>
        </pc:sldMkLst>
        <pc:spChg chg="mod">
          <ac:chgData name="Kanakaris Venetis" userId="123cc868b6771a79" providerId="LiveId" clId="{879ABA2E-1F16-451D-933D-14CE903A42A1}" dt="2023-11-22T05:32:38.963" v="3152" actId="1076"/>
          <ac:spMkLst>
            <pc:docMk/>
            <pc:sldMk cId="0" sldId="290"/>
            <ac:spMk id="2" creationId="{00000000-0000-0000-0000-000000000000}"/>
          </ac:spMkLst>
        </pc:spChg>
        <pc:grpChg chg="mod">
          <ac:chgData name="Kanakaris Venetis" userId="123cc868b6771a79" providerId="LiveId" clId="{879ABA2E-1F16-451D-933D-14CE903A42A1}" dt="2023-11-22T05:32:43.902" v="3153" actId="1076"/>
          <ac:grpSpMkLst>
            <pc:docMk/>
            <pc:sldMk cId="0" sldId="290"/>
            <ac:grpSpMk id="3" creationId="{00000000-0000-0000-0000-000000000000}"/>
          </ac:grpSpMkLst>
        </pc:grpChg>
      </pc:sldChg>
      <pc:sldChg chg="add del">
        <pc:chgData name="Kanakaris Venetis" userId="123cc868b6771a79" providerId="LiveId" clId="{879ABA2E-1F16-451D-933D-14CE903A42A1}" dt="2023-11-22T06:56:43.346" v="3500" actId="47"/>
        <pc:sldMkLst>
          <pc:docMk/>
          <pc:sldMk cId="0" sldId="291"/>
        </pc:sldMkLst>
      </pc:sldChg>
      <pc:sldChg chg="add">
        <pc:chgData name="Kanakaris Venetis" userId="123cc868b6771a79" providerId="LiveId" clId="{879ABA2E-1F16-451D-933D-14CE903A42A1}" dt="2023-11-21T22:15:00.836" v="1636"/>
        <pc:sldMkLst>
          <pc:docMk/>
          <pc:sldMk cId="0" sldId="292"/>
        </pc:sldMkLst>
      </pc:sldChg>
      <pc:sldChg chg="modSp add mod">
        <pc:chgData name="Kanakaris Venetis" userId="123cc868b6771a79" providerId="LiveId" clId="{879ABA2E-1F16-451D-933D-14CE903A42A1}" dt="2023-11-22T05:33:44.003" v="3157" actId="1076"/>
        <pc:sldMkLst>
          <pc:docMk/>
          <pc:sldMk cId="0" sldId="293"/>
        </pc:sldMkLst>
        <pc:spChg chg="mod">
          <ac:chgData name="Kanakaris Venetis" userId="123cc868b6771a79" providerId="LiveId" clId="{879ABA2E-1F16-451D-933D-14CE903A42A1}" dt="2023-11-22T05:33:44.003" v="3157" actId="1076"/>
          <ac:spMkLst>
            <pc:docMk/>
            <pc:sldMk cId="0" sldId="293"/>
            <ac:spMk id="2" creationId="{00000000-0000-0000-0000-000000000000}"/>
          </ac:spMkLst>
        </pc:spChg>
      </pc:sldChg>
      <pc:sldChg chg="add">
        <pc:chgData name="Kanakaris Venetis" userId="123cc868b6771a79" providerId="LiveId" clId="{879ABA2E-1F16-451D-933D-14CE903A42A1}" dt="2023-11-21T22:15:00.836" v="1636"/>
        <pc:sldMkLst>
          <pc:docMk/>
          <pc:sldMk cId="0" sldId="294"/>
        </pc:sldMkLst>
      </pc:sldChg>
      <pc:sldChg chg="add del">
        <pc:chgData name="Kanakaris Venetis" userId="123cc868b6771a79" providerId="LiveId" clId="{879ABA2E-1F16-451D-933D-14CE903A42A1}" dt="2023-11-22T07:02:26.503" v="3557" actId="47"/>
        <pc:sldMkLst>
          <pc:docMk/>
          <pc:sldMk cId="0" sldId="295"/>
        </pc:sldMkLst>
      </pc:sldChg>
      <pc:sldChg chg="add">
        <pc:chgData name="Kanakaris Venetis" userId="123cc868b6771a79" providerId="LiveId" clId="{879ABA2E-1F16-451D-933D-14CE903A42A1}" dt="2023-11-21T22:15:00.836" v="1636"/>
        <pc:sldMkLst>
          <pc:docMk/>
          <pc:sldMk cId="0" sldId="296"/>
        </pc:sldMkLst>
      </pc:sldChg>
      <pc:sldChg chg="modSp add mod">
        <pc:chgData name="Kanakaris Venetis" userId="123cc868b6771a79" providerId="LiveId" clId="{879ABA2E-1F16-451D-933D-14CE903A42A1}" dt="2023-11-22T05:34:16.409" v="3161" actId="14100"/>
        <pc:sldMkLst>
          <pc:docMk/>
          <pc:sldMk cId="0" sldId="297"/>
        </pc:sldMkLst>
        <pc:spChg chg="mod">
          <ac:chgData name="Kanakaris Venetis" userId="123cc868b6771a79" providerId="LiveId" clId="{879ABA2E-1F16-451D-933D-14CE903A42A1}" dt="2023-11-22T05:34:16.409" v="3161" actId="14100"/>
          <ac:spMkLst>
            <pc:docMk/>
            <pc:sldMk cId="0" sldId="297"/>
            <ac:spMk id="2" creationId="{00000000-0000-0000-0000-000000000000}"/>
          </ac:spMkLst>
        </pc:spChg>
      </pc:sldChg>
      <pc:sldChg chg="modSp add mod">
        <pc:chgData name="Kanakaris Venetis" userId="123cc868b6771a79" providerId="LiveId" clId="{879ABA2E-1F16-451D-933D-14CE903A42A1}" dt="2023-11-22T05:34:23.717" v="3162" actId="1076"/>
        <pc:sldMkLst>
          <pc:docMk/>
          <pc:sldMk cId="0" sldId="298"/>
        </pc:sldMkLst>
        <pc:grpChg chg="mod">
          <ac:chgData name="Kanakaris Venetis" userId="123cc868b6771a79" providerId="LiveId" clId="{879ABA2E-1F16-451D-933D-14CE903A42A1}" dt="2023-11-22T05:34:23.717" v="3162" actId="1076"/>
          <ac:grpSpMkLst>
            <pc:docMk/>
            <pc:sldMk cId="0" sldId="298"/>
            <ac:grpSpMk id="2" creationId="{00000000-0000-0000-0000-000000000000}"/>
          </ac:grpSpMkLst>
        </pc:grpChg>
      </pc:sldChg>
      <pc:sldChg chg="add del">
        <pc:chgData name="Kanakaris Venetis" userId="123cc868b6771a79" providerId="LiveId" clId="{879ABA2E-1F16-451D-933D-14CE903A42A1}" dt="2023-11-22T07:05:20.031" v="3600" actId="47"/>
        <pc:sldMkLst>
          <pc:docMk/>
          <pc:sldMk cId="0" sldId="299"/>
        </pc:sldMkLst>
      </pc:sldChg>
      <pc:sldChg chg="add">
        <pc:chgData name="Kanakaris Venetis" userId="123cc868b6771a79" providerId="LiveId" clId="{879ABA2E-1F16-451D-933D-14CE903A42A1}" dt="2023-11-21T22:15:00.836" v="1636"/>
        <pc:sldMkLst>
          <pc:docMk/>
          <pc:sldMk cId="0" sldId="300"/>
        </pc:sldMkLst>
      </pc:sldChg>
      <pc:sldChg chg="add del">
        <pc:chgData name="Kanakaris Venetis" userId="123cc868b6771a79" providerId="LiveId" clId="{879ABA2E-1F16-451D-933D-14CE903A42A1}" dt="2023-11-22T04:05:43.382" v="1929" actId="47"/>
        <pc:sldMkLst>
          <pc:docMk/>
          <pc:sldMk cId="0" sldId="301"/>
        </pc:sldMkLst>
      </pc:sldChg>
      <pc:sldChg chg="add del">
        <pc:chgData name="Kanakaris Venetis" userId="123cc868b6771a79" providerId="LiveId" clId="{879ABA2E-1F16-451D-933D-14CE903A42A1}" dt="2023-11-22T05:35:44.026" v="3235" actId="47"/>
        <pc:sldMkLst>
          <pc:docMk/>
          <pc:sldMk cId="3672797767" sldId="303"/>
        </pc:sldMkLst>
      </pc:sldChg>
      <pc:sldChg chg="del">
        <pc:chgData name="Kanakaris Venetis" userId="123cc868b6771a79" providerId="LiveId" clId="{879ABA2E-1F16-451D-933D-14CE903A42A1}" dt="2023-11-22T09:46:23.840" v="3623" actId="47"/>
        <pc:sldMkLst>
          <pc:docMk/>
          <pc:sldMk cId="0" sldId="348"/>
        </pc:sldMkLst>
      </pc:sldChg>
      <pc:sldChg chg="add del">
        <pc:chgData name="Kanakaris Venetis" userId="123cc868b6771a79" providerId="LiveId" clId="{879ABA2E-1F16-451D-933D-14CE903A42A1}" dt="2023-11-22T05:35:45.199" v="3237" actId="47"/>
        <pc:sldMkLst>
          <pc:docMk/>
          <pc:sldMk cId="0" sldId="349"/>
        </pc:sldMkLst>
      </pc:sldChg>
      <pc:sldChg chg="add del">
        <pc:chgData name="Kanakaris Venetis" userId="123cc868b6771a79" providerId="LiveId" clId="{879ABA2E-1F16-451D-933D-14CE903A42A1}" dt="2023-11-22T05:35:44.230" v="3236" actId="47"/>
        <pc:sldMkLst>
          <pc:docMk/>
          <pc:sldMk cId="0" sldId="350"/>
        </pc:sldMkLst>
      </pc:sldChg>
      <pc:sldChg chg="add del">
        <pc:chgData name="Kanakaris Venetis" userId="123cc868b6771a79" providerId="LiveId" clId="{879ABA2E-1F16-451D-933D-14CE903A42A1}" dt="2023-11-22T05:35:43.837" v="3234" actId="47"/>
        <pc:sldMkLst>
          <pc:docMk/>
          <pc:sldMk cId="0" sldId="352"/>
        </pc:sldMkLst>
      </pc:sldChg>
      <pc:sldChg chg="add del">
        <pc:chgData name="Kanakaris Venetis" userId="123cc868b6771a79" providerId="LiveId" clId="{879ABA2E-1F16-451D-933D-14CE903A42A1}" dt="2023-11-22T05:35:43.633" v="3233" actId="47"/>
        <pc:sldMkLst>
          <pc:docMk/>
          <pc:sldMk cId="0" sldId="353"/>
        </pc:sldMkLst>
      </pc:sldChg>
      <pc:sldChg chg="add del">
        <pc:chgData name="Kanakaris Venetis" userId="123cc868b6771a79" providerId="LiveId" clId="{879ABA2E-1F16-451D-933D-14CE903A42A1}" dt="2023-11-22T05:35:43.428" v="3232" actId="47"/>
        <pc:sldMkLst>
          <pc:docMk/>
          <pc:sldMk cId="0" sldId="354"/>
        </pc:sldMkLst>
      </pc:sldChg>
      <pc:sldChg chg="add del">
        <pc:chgData name="Kanakaris Venetis" userId="123cc868b6771a79" providerId="LiveId" clId="{879ABA2E-1F16-451D-933D-14CE903A42A1}" dt="2023-11-22T05:35:43.240" v="3231" actId="47"/>
        <pc:sldMkLst>
          <pc:docMk/>
          <pc:sldMk cId="0" sldId="355"/>
        </pc:sldMkLst>
      </pc:sldChg>
      <pc:sldChg chg="add del">
        <pc:chgData name="Kanakaris Venetis" userId="123cc868b6771a79" providerId="LiveId" clId="{879ABA2E-1F16-451D-933D-14CE903A42A1}" dt="2023-11-22T05:35:43.036" v="3230" actId="47"/>
        <pc:sldMkLst>
          <pc:docMk/>
          <pc:sldMk cId="0" sldId="356"/>
        </pc:sldMkLst>
      </pc:sldChg>
      <pc:sldChg chg="add del">
        <pc:chgData name="Kanakaris Venetis" userId="123cc868b6771a79" providerId="LiveId" clId="{879ABA2E-1F16-451D-933D-14CE903A42A1}" dt="2023-11-22T05:35:42.863" v="3229" actId="47"/>
        <pc:sldMkLst>
          <pc:docMk/>
          <pc:sldMk cId="0" sldId="357"/>
        </pc:sldMkLst>
      </pc:sldChg>
      <pc:sldChg chg="add del">
        <pc:chgData name="Kanakaris Venetis" userId="123cc868b6771a79" providerId="LiveId" clId="{879ABA2E-1F16-451D-933D-14CE903A42A1}" dt="2023-11-22T05:35:42.657" v="3228" actId="47"/>
        <pc:sldMkLst>
          <pc:docMk/>
          <pc:sldMk cId="0" sldId="358"/>
        </pc:sldMkLst>
      </pc:sldChg>
      <pc:sldChg chg="add del">
        <pc:chgData name="Kanakaris Venetis" userId="123cc868b6771a79" providerId="LiveId" clId="{879ABA2E-1F16-451D-933D-14CE903A42A1}" dt="2023-11-22T05:35:42.453" v="3227" actId="47"/>
        <pc:sldMkLst>
          <pc:docMk/>
          <pc:sldMk cId="0" sldId="359"/>
        </pc:sldMkLst>
      </pc:sldChg>
      <pc:sldChg chg="add del">
        <pc:chgData name="Kanakaris Venetis" userId="123cc868b6771a79" providerId="LiveId" clId="{879ABA2E-1F16-451D-933D-14CE903A42A1}" dt="2023-11-22T05:35:42.264" v="3226" actId="47"/>
        <pc:sldMkLst>
          <pc:docMk/>
          <pc:sldMk cId="0" sldId="360"/>
        </pc:sldMkLst>
      </pc:sldChg>
      <pc:sldChg chg="add del">
        <pc:chgData name="Kanakaris Venetis" userId="123cc868b6771a79" providerId="LiveId" clId="{879ABA2E-1F16-451D-933D-14CE903A42A1}" dt="2023-11-22T05:35:42.059" v="3225" actId="47"/>
        <pc:sldMkLst>
          <pc:docMk/>
          <pc:sldMk cId="0" sldId="361"/>
        </pc:sldMkLst>
      </pc:sldChg>
      <pc:sldChg chg="add del">
        <pc:chgData name="Kanakaris Venetis" userId="123cc868b6771a79" providerId="LiveId" clId="{879ABA2E-1F16-451D-933D-14CE903A42A1}" dt="2023-11-22T05:35:41.871" v="3224" actId="47"/>
        <pc:sldMkLst>
          <pc:docMk/>
          <pc:sldMk cId="0" sldId="362"/>
        </pc:sldMkLst>
      </pc:sldChg>
      <pc:sldChg chg="add del">
        <pc:chgData name="Kanakaris Venetis" userId="123cc868b6771a79" providerId="LiveId" clId="{879ABA2E-1F16-451D-933D-14CE903A42A1}" dt="2023-11-22T05:35:41.664" v="3223" actId="47"/>
        <pc:sldMkLst>
          <pc:docMk/>
          <pc:sldMk cId="0" sldId="363"/>
        </pc:sldMkLst>
      </pc:sldChg>
      <pc:sldChg chg="add del">
        <pc:chgData name="Kanakaris Venetis" userId="123cc868b6771a79" providerId="LiveId" clId="{879ABA2E-1F16-451D-933D-14CE903A42A1}" dt="2023-11-22T05:35:41.475" v="3222" actId="47"/>
        <pc:sldMkLst>
          <pc:docMk/>
          <pc:sldMk cId="0" sldId="364"/>
        </pc:sldMkLst>
      </pc:sldChg>
      <pc:sldChg chg="add del">
        <pc:chgData name="Kanakaris Venetis" userId="123cc868b6771a79" providerId="LiveId" clId="{879ABA2E-1F16-451D-933D-14CE903A42A1}" dt="2023-11-22T05:35:41.285" v="3221" actId="47"/>
        <pc:sldMkLst>
          <pc:docMk/>
          <pc:sldMk cId="0" sldId="365"/>
        </pc:sldMkLst>
      </pc:sldChg>
      <pc:sldChg chg="add del">
        <pc:chgData name="Kanakaris Venetis" userId="123cc868b6771a79" providerId="LiveId" clId="{879ABA2E-1F16-451D-933D-14CE903A42A1}" dt="2023-11-22T05:35:41.064" v="3220" actId="47"/>
        <pc:sldMkLst>
          <pc:docMk/>
          <pc:sldMk cId="0" sldId="366"/>
        </pc:sldMkLst>
      </pc:sldChg>
      <pc:sldChg chg="add del">
        <pc:chgData name="Kanakaris Venetis" userId="123cc868b6771a79" providerId="LiveId" clId="{879ABA2E-1F16-451D-933D-14CE903A42A1}" dt="2023-11-22T05:35:40.874" v="3219" actId="47"/>
        <pc:sldMkLst>
          <pc:docMk/>
          <pc:sldMk cId="0" sldId="367"/>
        </pc:sldMkLst>
      </pc:sldChg>
      <pc:sldChg chg="add del">
        <pc:chgData name="Kanakaris Venetis" userId="123cc868b6771a79" providerId="LiveId" clId="{879ABA2E-1F16-451D-933D-14CE903A42A1}" dt="2023-11-22T05:35:40.559" v="3218" actId="47"/>
        <pc:sldMkLst>
          <pc:docMk/>
          <pc:sldMk cId="0" sldId="368"/>
        </pc:sldMkLst>
      </pc:sldChg>
      <pc:sldChg chg="del">
        <pc:chgData name="Kanakaris Venetis" userId="123cc868b6771a79" providerId="LiveId" clId="{879ABA2E-1F16-451D-933D-14CE903A42A1}" dt="2023-11-22T05:34:52.995" v="3176" actId="47"/>
        <pc:sldMkLst>
          <pc:docMk/>
          <pc:sldMk cId="0" sldId="369"/>
        </pc:sldMkLst>
      </pc:sldChg>
      <pc:sldChg chg="del">
        <pc:chgData name="Kanakaris Venetis" userId="123cc868b6771a79" providerId="LiveId" clId="{879ABA2E-1F16-451D-933D-14CE903A42A1}" dt="2023-11-22T05:34:52.333" v="3175" actId="47"/>
        <pc:sldMkLst>
          <pc:docMk/>
          <pc:sldMk cId="0" sldId="370"/>
        </pc:sldMkLst>
      </pc:sldChg>
      <pc:sldChg chg="del">
        <pc:chgData name="Kanakaris Venetis" userId="123cc868b6771a79" providerId="LiveId" clId="{879ABA2E-1F16-451D-933D-14CE903A42A1}" dt="2023-11-22T05:34:51.632" v="3174" actId="47"/>
        <pc:sldMkLst>
          <pc:docMk/>
          <pc:sldMk cId="0" sldId="371"/>
        </pc:sldMkLst>
      </pc:sldChg>
      <pc:sldChg chg="del">
        <pc:chgData name="Kanakaris Venetis" userId="123cc868b6771a79" providerId="LiveId" clId="{879ABA2E-1F16-451D-933D-14CE903A42A1}" dt="2023-11-22T05:34:53.545" v="3177" actId="47"/>
        <pc:sldMkLst>
          <pc:docMk/>
          <pc:sldMk cId="0" sldId="372"/>
        </pc:sldMkLst>
      </pc:sldChg>
      <pc:sldChg chg="modSp del mod">
        <pc:chgData name="Kanakaris Venetis" userId="123cc868b6771a79" providerId="LiveId" clId="{879ABA2E-1F16-451D-933D-14CE903A42A1}" dt="2023-11-22T05:34:50.340" v="3173" actId="47"/>
        <pc:sldMkLst>
          <pc:docMk/>
          <pc:sldMk cId="0" sldId="373"/>
        </pc:sldMkLst>
        <pc:spChg chg="mod">
          <ac:chgData name="Kanakaris Venetis" userId="123cc868b6771a79" providerId="LiveId" clId="{879ABA2E-1F16-451D-933D-14CE903A42A1}" dt="2023-11-21T21:14:48.502" v="854" actId="1076"/>
          <ac:spMkLst>
            <pc:docMk/>
            <pc:sldMk cId="0" sldId="373"/>
            <ac:spMk id="98312" creationId="{00000000-0000-0000-0000-000000000000}"/>
          </ac:spMkLst>
        </pc:spChg>
        <pc:spChg chg="mod">
          <ac:chgData name="Kanakaris Venetis" userId="123cc868b6771a79" providerId="LiveId" clId="{879ABA2E-1F16-451D-933D-14CE903A42A1}" dt="2023-11-21T21:14:48.502" v="854" actId="1076"/>
          <ac:spMkLst>
            <pc:docMk/>
            <pc:sldMk cId="0" sldId="373"/>
            <ac:spMk id="98314" creationId="{00000000-0000-0000-0000-000000000000}"/>
          </ac:spMkLst>
        </pc:spChg>
        <pc:spChg chg="mod">
          <ac:chgData name="Kanakaris Venetis" userId="123cc868b6771a79" providerId="LiveId" clId="{879ABA2E-1F16-451D-933D-14CE903A42A1}" dt="2023-11-21T21:14:48.502" v="854" actId="1076"/>
          <ac:spMkLst>
            <pc:docMk/>
            <pc:sldMk cId="0" sldId="373"/>
            <ac:spMk id="98315" creationId="{00000000-0000-0000-0000-000000000000}"/>
          </ac:spMkLst>
        </pc:spChg>
        <pc:spChg chg="mod">
          <ac:chgData name="Kanakaris Venetis" userId="123cc868b6771a79" providerId="LiveId" clId="{879ABA2E-1F16-451D-933D-14CE903A42A1}" dt="2023-11-21T21:14:48.502" v="854" actId="1076"/>
          <ac:spMkLst>
            <pc:docMk/>
            <pc:sldMk cId="0" sldId="373"/>
            <ac:spMk id="98317" creationId="{00000000-0000-0000-0000-000000000000}"/>
          </ac:spMkLst>
        </pc:spChg>
        <pc:spChg chg="mod">
          <ac:chgData name="Kanakaris Venetis" userId="123cc868b6771a79" providerId="LiveId" clId="{879ABA2E-1F16-451D-933D-14CE903A42A1}" dt="2023-11-21T21:14:48.502" v="854" actId="1076"/>
          <ac:spMkLst>
            <pc:docMk/>
            <pc:sldMk cId="0" sldId="373"/>
            <ac:spMk id="98318" creationId="{00000000-0000-0000-0000-000000000000}"/>
          </ac:spMkLst>
        </pc:spChg>
        <pc:spChg chg="mod">
          <ac:chgData name="Kanakaris Venetis" userId="123cc868b6771a79" providerId="LiveId" clId="{879ABA2E-1F16-451D-933D-14CE903A42A1}" dt="2023-11-21T21:14:48.502" v="854" actId="1076"/>
          <ac:spMkLst>
            <pc:docMk/>
            <pc:sldMk cId="0" sldId="373"/>
            <ac:spMk id="98319" creationId="{00000000-0000-0000-0000-000000000000}"/>
          </ac:spMkLst>
        </pc:spChg>
        <pc:spChg chg="mod">
          <ac:chgData name="Kanakaris Venetis" userId="123cc868b6771a79" providerId="LiveId" clId="{879ABA2E-1F16-451D-933D-14CE903A42A1}" dt="2023-11-21T21:14:48.502" v="854" actId="1076"/>
          <ac:spMkLst>
            <pc:docMk/>
            <pc:sldMk cId="0" sldId="373"/>
            <ac:spMk id="98320" creationId="{00000000-0000-0000-0000-000000000000}"/>
          </ac:spMkLst>
        </pc:spChg>
        <pc:spChg chg="mod">
          <ac:chgData name="Kanakaris Venetis" userId="123cc868b6771a79" providerId="LiveId" clId="{879ABA2E-1F16-451D-933D-14CE903A42A1}" dt="2023-11-21T21:14:48.502" v="854" actId="1076"/>
          <ac:spMkLst>
            <pc:docMk/>
            <pc:sldMk cId="0" sldId="373"/>
            <ac:spMk id="98322" creationId="{00000000-0000-0000-0000-000000000000}"/>
          </ac:spMkLst>
        </pc:spChg>
        <pc:spChg chg="mod">
          <ac:chgData name="Kanakaris Venetis" userId="123cc868b6771a79" providerId="LiveId" clId="{879ABA2E-1F16-451D-933D-14CE903A42A1}" dt="2023-11-21T21:14:48.502" v="854" actId="1076"/>
          <ac:spMkLst>
            <pc:docMk/>
            <pc:sldMk cId="0" sldId="373"/>
            <ac:spMk id="98323" creationId="{00000000-0000-0000-0000-000000000000}"/>
          </ac:spMkLst>
        </pc:spChg>
        <pc:spChg chg="mod">
          <ac:chgData name="Kanakaris Venetis" userId="123cc868b6771a79" providerId="LiveId" clId="{879ABA2E-1F16-451D-933D-14CE903A42A1}" dt="2023-11-21T21:14:48.502" v="854" actId="1076"/>
          <ac:spMkLst>
            <pc:docMk/>
            <pc:sldMk cId="0" sldId="373"/>
            <ac:spMk id="98324" creationId="{00000000-0000-0000-0000-000000000000}"/>
          </ac:spMkLst>
        </pc:spChg>
      </pc:sldChg>
      <pc:sldChg chg="addSp delSp modSp del mod">
        <pc:chgData name="Kanakaris Venetis" userId="123cc868b6771a79" providerId="LiveId" clId="{879ABA2E-1F16-451D-933D-14CE903A42A1}" dt="2023-11-22T05:34:49.866" v="3172" actId="47"/>
        <pc:sldMkLst>
          <pc:docMk/>
          <pc:sldMk cId="0" sldId="374"/>
        </pc:sldMkLst>
        <pc:spChg chg="add mod">
          <ac:chgData name="Kanakaris Venetis" userId="123cc868b6771a79" providerId="LiveId" clId="{879ABA2E-1F16-451D-933D-14CE903A42A1}" dt="2023-11-21T21:35:42.025" v="974" actId="164"/>
          <ac:spMkLst>
            <pc:docMk/>
            <pc:sldMk cId="0" sldId="374"/>
            <ac:spMk id="33" creationId="{0C93970D-88B4-41F0-92E3-1233265C19CE}"/>
          </ac:spMkLst>
        </pc:spChg>
        <pc:spChg chg="add mod">
          <ac:chgData name="Kanakaris Venetis" userId="123cc868b6771a79" providerId="LiveId" clId="{879ABA2E-1F16-451D-933D-14CE903A42A1}" dt="2023-11-21T21:35:42.025" v="974" actId="164"/>
          <ac:spMkLst>
            <pc:docMk/>
            <pc:sldMk cId="0" sldId="374"/>
            <ac:spMk id="34" creationId="{D131EAF3-AFCA-4065-A2F1-D37385CCABC6}"/>
          </ac:spMkLst>
        </pc:spChg>
        <pc:spChg chg="add mod">
          <ac:chgData name="Kanakaris Venetis" userId="123cc868b6771a79" providerId="LiveId" clId="{879ABA2E-1F16-451D-933D-14CE903A42A1}" dt="2023-11-21T21:35:42.025" v="974" actId="164"/>
          <ac:spMkLst>
            <pc:docMk/>
            <pc:sldMk cId="0" sldId="374"/>
            <ac:spMk id="35" creationId="{586A5968-3FE4-4274-857D-22540E728A92}"/>
          </ac:spMkLst>
        </pc:spChg>
        <pc:spChg chg="add mod">
          <ac:chgData name="Kanakaris Venetis" userId="123cc868b6771a79" providerId="LiveId" clId="{879ABA2E-1F16-451D-933D-14CE903A42A1}" dt="2023-11-21T21:35:42.025" v="974" actId="164"/>
          <ac:spMkLst>
            <pc:docMk/>
            <pc:sldMk cId="0" sldId="374"/>
            <ac:spMk id="36" creationId="{F7C5151E-6967-40B7-8951-29D10A86F32D}"/>
          </ac:spMkLst>
        </pc:spChg>
        <pc:spChg chg="add mod">
          <ac:chgData name="Kanakaris Venetis" userId="123cc868b6771a79" providerId="LiveId" clId="{879ABA2E-1F16-451D-933D-14CE903A42A1}" dt="2023-11-21T21:35:42.025" v="974" actId="164"/>
          <ac:spMkLst>
            <pc:docMk/>
            <pc:sldMk cId="0" sldId="374"/>
            <ac:spMk id="37" creationId="{7ECC164D-5C4C-44ED-8419-2AF4012E5128}"/>
          </ac:spMkLst>
        </pc:spChg>
        <pc:spChg chg="add mod">
          <ac:chgData name="Kanakaris Venetis" userId="123cc868b6771a79" providerId="LiveId" clId="{879ABA2E-1F16-451D-933D-14CE903A42A1}" dt="2023-11-21T21:35:42.025" v="974" actId="164"/>
          <ac:spMkLst>
            <pc:docMk/>
            <pc:sldMk cId="0" sldId="374"/>
            <ac:spMk id="38" creationId="{64B66EBA-EFCC-4A97-8CC6-E4D6490A302A}"/>
          </ac:spMkLst>
        </pc:spChg>
        <pc:spChg chg="add mod">
          <ac:chgData name="Kanakaris Venetis" userId="123cc868b6771a79" providerId="LiveId" clId="{879ABA2E-1F16-451D-933D-14CE903A42A1}" dt="2023-11-21T21:35:42.025" v="974" actId="164"/>
          <ac:spMkLst>
            <pc:docMk/>
            <pc:sldMk cId="0" sldId="374"/>
            <ac:spMk id="39" creationId="{163CA996-3865-4AD6-81ED-625A89983F04}"/>
          </ac:spMkLst>
        </pc:spChg>
        <pc:spChg chg="add mod">
          <ac:chgData name="Kanakaris Venetis" userId="123cc868b6771a79" providerId="LiveId" clId="{879ABA2E-1F16-451D-933D-14CE903A42A1}" dt="2023-11-21T21:35:42.025" v="974" actId="164"/>
          <ac:spMkLst>
            <pc:docMk/>
            <pc:sldMk cId="0" sldId="374"/>
            <ac:spMk id="40" creationId="{03EF5C02-3242-4DBE-9E12-1197BF56F1A9}"/>
          </ac:spMkLst>
        </pc:spChg>
        <pc:spChg chg="add mod">
          <ac:chgData name="Kanakaris Venetis" userId="123cc868b6771a79" providerId="LiveId" clId="{879ABA2E-1F16-451D-933D-14CE903A42A1}" dt="2023-11-21T21:35:42.025" v="974" actId="164"/>
          <ac:spMkLst>
            <pc:docMk/>
            <pc:sldMk cId="0" sldId="374"/>
            <ac:spMk id="41" creationId="{C6265EE0-9415-4B17-B73A-D855CECAFBA2}"/>
          </ac:spMkLst>
        </pc:spChg>
        <pc:spChg chg="add mod">
          <ac:chgData name="Kanakaris Venetis" userId="123cc868b6771a79" providerId="LiveId" clId="{879ABA2E-1F16-451D-933D-14CE903A42A1}" dt="2023-11-21T21:35:42.025" v="974" actId="164"/>
          <ac:spMkLst>
            <pc:docMk/>
            <pc:sldMk cId="0" sldId="374"/>
            <ac:spMk id="42" creationId="{E6F0AF19-2651-4DFC-A477-0C77A3BE333A}"/>
          </ac:spMkLst>
        </pc:spChg>
        <pc:spChg chg="add mod">
          <ac:chgData name="Kanakaris Venetis" userId="123cc868b6771a79" providerId="LiveId" clId="{879ABA2E-1F16-451D-933D-14CE903A42A1}" dt="2023-11-21T21:35:42.025" v="974" actId="164"/>
          <ac:spMkLst>
            <pc:docMk/>
            <pc:sldMk cId="0" sldId="374"/>
            <ac:spMk id="43" creationId="{C15F4249-B80F-4A9A-A0EF-CF1F51C677F1}"/>
          </ac:spMkLst>
        </pc:spChg>
        <pc:spChg chg="add mod">
          <ac:chgData name="Kanakaris Venetis" userId="123cc868b6771a79" providerId="LiveId" clId="{879ABA2E-1F16-451D-933D-14CE903A42A1}" dt="2023-11-21T21:35:42.025" v="974" actId="164"/>
          <ac:spMkLst>
            <pc:docMk/>
            <pc:sldMk cId="0" sldId="374"/>
            <ac:spMk id="44" creationId="{25DECCC3-27D7-4102-953E-94F63954BCE8}"/>
          </ac:spMkLst>
        </pc:spChg>
        <pc:spChg chg="add mod">
          <ac:chgData name="Kanakaris Venetis" userId="123cc868b6771a79" providerId="LiveId" clId="{879ABA2E-1F16-451D-933D-14CE903A42A1}" dt="2023-11-21T21:35:42.025" v="974" actId="164"/>
          <ac:spMkLst>
            <pc:docMk/>
            <pc:sldMk cId="0" sldId="374"/>
            <ac:spMk id="45" creationId="{7BA4DA46-5417-4775-ACE4-C9205939F64F}"/>
          </ac:spMkLst>
        </pc:spChg>
        <pc:spChg chg="add mod">
          <ac:chgData name="Kanakaris Venetis" userId="123cc868b6771a79" providerId="LiveId" clId="{879ABA2E-1F16-451D-933D-14CE903A42A1}" dt="2023-11-21T21:35:42.025" v="974" actId="164"/>
          <ac:spMkLst>
            <pc:docMk/>
            <pc:sldMk cId="0" sldId="374"/>
            <ac:spMk id="46" creationId="{676071B8-1651-49AA-A99F-0826B6780AFC}"/>
          </ac:spMkLst>
        </pc:spChg>
        <pc:spChg chg="add mod">
          <ac:chgData name="Kanakaris Venetis" userId="123cc868b6771a79" providerId="LiveId" clId="{879ABA2E-1F16-451D-933D-14CE903A42A1}" dt="2023-11-21T21:35:42.025" v="974" actId="164"/>
          <ac:spMkLst>
            <pc:docMk/>
            <pc:sldMk cId="0" sldId="374"/>
            <ac:spMk id="47" creationId="{093C2EBD-C7F6-493C-93DB-EC9875F0CF49}"/>
          </ac:spMkLst>
        </pc:spChg>
        <pc:spChg chg="add mod">
          <ac:chgData name="Kanakaris Venetis" userId="123cc868b6771a79" providerId="LiveId" clId="{879ABA2E-1F16-451D-933D-14CE903A42A1}" dt="2023-11-21T21:35:42.025" v="974" actId="164"/>
          <ac:spMkLst>
            <pc:docMk/>
            <pc:sldMk cId="0" sldId="374"/>
            <ac:spMk id="48" creationId="{80FDB910-D39A-4F3F-826F-89186E248BF1}"/>
          </ac:spMkLst>
        </pc:spChg>
        <pc:spChg chg="add mod">
          <ac:chgData name="Kanakaris Venetis" userId="123cc868b6771a79" providerId="LiveId" clId="{879ABA2E-1F16-451D-933D-14CE903A42A1}" dt="2023-11-21T21:35:42.025" v="974" actId="164"/>
          <ac:spMkLst>
            <pc:docMk/>
            <pc:sldMk cId="0" sldId="374"/>
            <ac:spMk id="49" creationId="{7D759400-68ED-4696-93C7-38E19C480EF7}"/>
          </ac:spMkLst>
        </pc:spChg>
        <pc:spChg chg="add mod">
          <ac:chgData name="Kanakaris Venetis" userId="123cc868b6771a79" providerId="LiveId" clId="{879ABA2E-1F16-451D-933D-14CE903A42A1}" dt="2023-11-21T21:35:42.025" v="974" actId="164"/>
          <ac:spMkLst>
            <pc:docMk/>
            <pc:sldMk cId="0" sldId="374"/>
            <ac:spMk id="50" creationId="{44364D6B-13AD-4A02-BBDD-DDD94D0B149C}"/>
          </ac:spMkLst>
        </pc:spChg>
        <pc:spChg chg="add mod">
          <ac:chgData name="Kanakaris Venetis" userId="123cc868b6771a79" providerId="LiveId" clId="{879ABA2E-1F16-451D-933D-14CE903A42A1}" dt="2023-11-21T21:35:42.025" v="974" actId="164"/>
          <ac:spMkLst>
            <pc:docMk/>
            <pc:sldMk cId="0" sldId="374"/>
            <ac:spMk id="51" creationId="{09042E53-2887-48E3-A563-B52A4C647D89}"/>
          </ac:spMkLst>
        </pc:spChg>
        <pc:spChg chg="add mod">
          <ac:chgData name="Kanakaris Venetis" userId="123cc868b6771a79" providerId="LiveId" clId="{879ABA2E-1F16-451D-933D-14CE903A42A1}" dt="2023-11-21T21:35:42.025" v="974" actId="164"/>
          <ac:spMkLst>
            <pc:docMk/>
            <pc:sldMk cId="0" sldId="374"/>
            <ac:spMk id="52" creationId="{9C9367B5-C3E0-45ED-877B-8848569593C1}"/>
          </ac:spMkLst>
        </pc:spChg>
        <pc:spChg chg="add mod">
          <ac:chgData name="Kanakaris Venetis" userId="123cc868b6771a79" providerId="LiveId" clId="{879ABA2E-1F16-451D-933D-14CE903A42A1}" dt="2023-11-21T21:35:42.025" v="974" actId="164"/>
          <ac:spMkLst>
            <pc:docMk/>
            <pc:sldMk cId="0" sldId="374"/>
            <ac:spMk id="53" creationId="{F1EA5660-D321-4C71-AC90-343CF7F23852}"/>
          </ac:spMkLst>
        </pc:spChg>
        <pc:spChg chg="add del mod">
          <ac:chgData name="Kanakaris Venetis" userId="123cc868b6771a79" providerId="LiveId" clId="{879ABA2E-1F16-451D-933D-14CE903A42A1}" dt="2023-11-21T21:27:06.281" v="942" actId="478"/>
          <ac:spMkLst>
            <pc:docMk/>
            <pc:sldMk cId="0" sldId="374"/>
            <ac:spMk id="54" creationId="{30CE9783-3AFA-4A17-B6FA-8EBA44FC6F8D}"/>
          </ac:spMkLst>
        </pc:spChg>
        <pc:spChg chg="add del mod">
          <ac:chgData name="Kanakaris Venetis" userId="123cc868b6771a79" providerId="LiveId" clId="{879ABA2E-1F16-451D-933D-14CE903A42A1}" dt="2023-11-21T21:26:04.734" v="924" actId="478"/>
          <ac:spMkLst>
            <pc:docMk/>
            <pc:sldMk cId="0" sldId="374"/>
            <ac:spMk id="55" creationId="{B1A5D613-6ED6-4EB0-B4A8-BAAC3EBE14AC}"/>
          </ac:spMkLst>
        </pc:spChg>
        <pc:spChg chg="add del mod">
          <ac:chgData name="Kanakaris Venetis" userId="123cc868b6771a79" providerId="LiveId" clId="{879ABA2E-1F16-451D-933D-14CE903A42A1}" dt="2023-11-21T21:26:49.605" v="936" actId="478"/>
          <ac:spMkLst>
            <pc:docMk/>
            <pc:sldMk cId="0" sldId="374"/>
            <ac:spMk id="56" creationId="{20D2B1A2-A2FD-4F8A-B363-6106E6621C54}"/>
          </ac:spMkLst>
        </pc:spChg>
        <pc:spChg chg="mod">
          <ac:chgData name="Kanakaris Venetis" userId="123cc868b6771a79" providerId="LiveId" clId="{879ABA2E-1F16-451D-933D-14CE903A42A1}" dt="2023-11-21T21:23:23.174" v="905" actId="571"/>
          <ac:spMkLst>
            <pc:docMk/>
            <pc:sldMk cId="0" sldId="374"/>
            <ac:spMk id="58" creationId="{13766784-5D47-4CE3-BDF0-35FF5D083460}"/>
          </ac:spMkLst>
        </pc:spChg>
        <pc:spChg chg="mod">
          <ac:chgData name="Kanakaris Venetis" userId="123cc868b6771a79" providerId="LiveId" clId="{879ABA2E-1F16-451D-933D-14CE903A42A1}" dt="2023-11-21T21:23:23.174" v="905" actId="571"/>
          <ac:spMkLst>
            <pc:docMk/>
            <pc:sldMk cId="0" sldId="374"/>
            <ac:spMk id="59" creationId="{E12876C6-DE23-4526-887C-469BC6D2617F}"/>
          </ac:spMkLst>
        </pc:spChg>
        <pc:spChg chg="mod">
          <ac:chgData name="Kanakaris Venetis" userId="123cc868b6771a79" providerId="LiveId" clId="{879ABA2E-1F16-451D-933D-14CE903A42A1}" dt="2023-11-21T21:23:23.174" v="905" actId="571"/>
          <ac:spMkLst>
            <pc:docMk/>
            <pc:sldMk cId="0" sldId="374"/>
            <ac:spMk id="60" creationId="{46571D58-437E-4849-9AEB-B2757C6FA6C9}"/>
          </ac:spMkLst>
        </pc:spChg>
        <pc:spChg chg="mod">
          <ac:chgData name="Kanakaris Venetis" userId="123cc868b6771a79" providerId="LiveId" clId="{879ABA2E-1F16-451D-933D-14CE903A42A1}" dt="2023-11-21T21:23:23.174" v="905" actId="571"/>
          <ac:spMkLst>
            <pc:docMk/>
            <pc:sldMk cId="0" sldId="374"/>
            <ac:spMk id="61" creationId="{639DCED1-19DC-4929-9029-6024E43F1253}"/>
          </ac:spMkLst>
        </pc:spChg>
        <pc:spChg chg="del mod">
          <ac:chgData name="Kanakaris Venetis" userId="123cc868b6771a79" providerId="LiveId" clId="{879ABA2E-1F16-451D-933D-14CE903A42A1}" dt="2023-11-21T21:27:00.719" v="940" actId="478"/>
          <ac:spMkLst>
            <pc:docMk/>
            <pc:sldMk cId="0" sldId="374"/>
            <ac:spMk id="62" creationId="{BFC948DD-2E0A-407F-B9F1-2468D05D59AD}"/>
          </ac:spMkLst>
        </pc:spChg>
        <pc:spChg chg="del mod">
          <ac:chgData name="Kanakaris Venetis" userId="123cc868b6771a79" providerId="LiveId" clId="{879ABA2E-1F16-451D-933D-14CE903A42A1}" dt="2023-11-21T21:26:02.807" v="923" actId="478"/>
          <ac:spMkLst>
            <pc:docMk/>
            <pc:sldMk cId="0" sldId="374"/>
            <ac:spMk id="63" creationId="{1ED619B1-0F01-43CD-9B04-74A51D6BA333}"/>
          </ac:spMkLst>
        </pc:spChg>
        <pc:spChg chg="del mod">
          <ac:chgData name="Kanakaris Venetis" userId="123cc868b6771a79" providerId="LiveId" clId="{879ABA2E-1F16-451D-933D-14CE903A42A1}" dt="2023-11-21T21:26:44.709" v="934" actId="478"/>
          <ac:spMkLst>
            <pc:docMk/>
            <pc:sldMk cId="0" sldId="374"/>
            <ac:spMk id="64" creationId="{C01017DA-27AB-4C06-81E6-8B2BD7BD82BF}"/>
          </ac:spMkLst>
        </pc:spChg>
        <pc:spChg chg="del mod">
          <ac:chgData name="Kanakaris Venetis" userId="123cc868b6771a79" providerId="LiveId" clId="{879ABA2E-1F16-451D-933D-14CE903A42A1}" dt="2023-11-21T21:27:30.930" v="946" actId="478"/>
          <ac:spMkLst>
            <pc:docMk/>
            <pc:sldMk cId="0" sldId="374"/>
            <ac:spMk id="65" creationId="{4B56838D-F56D-4143-88E5-9DF9D377073C}"/>
          </ac:spMkLst>
        </pc:spChg>
        <pc:spChg chg="mod">
          <ac:chgData name="Kanakaris Venetis" userId="123cc868b6771a79" providerId="LiveId" clId="{879ABA2E-1F16-451D-933D-14CE903A42A1}" dt="2023-11-21T21:23:23.174" v="905" actId="571"/>
          <ac:spMkLst>
            <pc:docMk/>
            <pc:sldMk cId="0" sldId="374"/>
            <ac:spMk id="66" creationId="{579CED80-02F3-40E8-ACA0-BC2EC76FEB7D}"/>
          </ac:spMkLst>
        </pc:spChg>
        <pc:spChg chg="mod">
          <ac:chgData name="Kanakaris Venetis" userId="123cc868b6771a79" providerId="LiveId" clId="{879ABA2E-1F16-451D-933D-14CE903A42A1}" dt="2023-11-21T21:24:23.591" v="910" actId="1076"/>
          <ac:spMkLst>
            <pc:docMk/>
            <pc:sldMk cId="0" sldId="374"/>
            <ac:spMk id="67" creationId="{DF4F02A9-7A63-4A0F-8819-5A6CF869733C}"/>
          </ac:spMkLst>
        </pc:spChg>
        <pc:spChg chg="del mod">
          <ac:chgData name="Kanakaris Venetis" userId="123cc868b6771a79" providerId="LiveId" clId="{879ABA2E-1F16-451D-933D-14CE903A42A1}" dt="2023-11-21T21:24:06.455" v="908" actId="478"/>
          <ac:spMkLst>
            <pc:docMk/>
            <pc:sldMk cId="0" sldId="374"/>
            <ac:spMk id="68" creationId="{9F621AE8-48B2-4B20-85A6-492958D92CCC}"/>
          </ac:spMkLst>
        </pc:spChg>
        <pc:spChg chg="mod">
          <ac:chgData name="Kanakaris Venetis" userId="123cc868b6771a79" providerId="LiveId" clId="{879ABA2E-1F16-451D-933D-14CE903A42A1}" dt="2023-11-21T21:23:23.174" v="905" actId="571"/>
          <ac:spMkLst>
            <pc:docMk/>
            <pc:sldMk cId="0" sldId="374"/>
            <ac:spMk id="69" creationId="{1E7AB23C-11F2-48EE-BB22-2E8C7976C458}"/>
          </ac:spMkLst>
        </pc:spChg>
        <pc:spChg chg="mod">
          <ac:chgData name="Kanakaris Venetis" userId="123cc868b6771a79" providerId="LiveId" clId="{879ABA2E-1F16-451D-933D-14CE903A42A1}" dt="2023-11-21T21:23:23.174" v="905" actId="571"/>
          <ac:spMkLst>
            <pc:docMk/>
            <pc:sldMk cId="0" sldId="374"/>
            <ac:spMk id="70" creationId="{7A6888BA-6FE6-407E-9BB5-C01CEF041C95}"/>
          </ac:spMkLst>
        </pc:spChg>
        <pc:spChg chg="mod">
          <ac:chgData name="Kanakaris Venetis" userId="123cc868b6771a79" providerId="LiveId" clId="{879ABA2E-1F16-451D-933D-14CE903A42A1}" dt="2023-11-21T21:23:23.174" v="905" actId="571"/>
          <ac:spMkLst>
            <pc:docMk/>
            <pc:sldMk cId="0" sldId="374"/>
            <ac:spMk id="71" creationId="{6AE84AB1-0B88-4D52-A3B4-A1A9A89DB5AC}"/>
          </ac:spMkLst>
        </pc:spChg>
        <pc:spChg chg="mod">
          <ac:chgData name="Kanakaris Venetis" userId="123cc868b6771a79" providerId="LiveId" clId="{879ABA2E-1F16-451D-933D-14CE903A42A1}" dt="2023-11-21T21:23:23.174" v="905" actId="571"/>
          <ac:spMkLst>
            <pc:docMk/>
            <pc:sldMk cId="0" sldId="374"/>
            <ac:spMk id="72" creationId="{49307FD2-16A9-426F-BE81-8D18D9334F4E}"/>
          </ac:spMkLst>
        </pc:spChg>
        <pc:spChg chg="mod">
          <ac:chgData name="Kanakaris Venetis" userId="123cc868b6771a79" providerId="LiveId" clId="{879ABA2E-1F16-451D-933D-14CE903A42A1}" dt="2023-11-21T21:23:23.174" v="905" actId="571"/>
          <ac:spMkLst>
            <pc:docMk/>
            <pc:sldMk cId="0" sldId="374"/>
            <ac:spMk id="73" creationId="{3F09F9C1-4840-4564-AED7-3E7FBCA4D9FC}"/>
          </ac:spMkLst>
        </pc:spChg>
        <pc:spChg chg="mod">
          <ac:chgData name="Kanakaris Venetis" userId="123cc868b6771a79" providerId="LiveId" clId="{879ABA2E-1F16-451D-933D-14CE903A42A1}" dt="2023-11-21T21:23:23.174" v="905" actId="571"/>
          <ac:spMkLst>
            <pc:docMk/>
            <pc:sldMk cId="0" sldId="374"/>
            <ac:spMk id="74" creationId="{E7D71C38-CAB1-4CBA-9D6D-1E5A08686DE5}"/>
          </ac:spMkLst>
        </pc:spChg>
        <pc:spChg chg="mod">
          <ac:chgData name="Kanakaris Venetis" userId="123cc868b6771a79" providerId="LiveId" clId="{879ABA2E-1F16-451D-933D-14CE903A42A1}" dt="2023-11-21T21:23:23.174" v="905" actId="571"/>
          <ac:spMkLst>
            <pc:docMk/>
            <pc:sldMk cId="0" sldId="374"/>
            <ac:spMk id="75" creationId="{44CA7D35-584D-4A23-9A26-6CF45DF86FA7}"/>
          </ac:spMkLst>
        </pc:spChg>
        <pc:spChg chg="mod">
          <ac:chgData name="Kanakaris Venetis" userId="123cc868b6771a79" providerId="LiveId" clId="{879ABA2E-1F16-451D-933D-14CE903A42A1}" dt="2023-11-21T21:23:23.174" v="905" actId="571"/>
          <ac:spMkLst>
            <pc:docMk/>
            <pc:sldMk cId="0" sldId="374"/>
            <ac:spMk id="76" creationId="{CA8C6383-722C-4C74-88B7-8874487B08D2}"/>
          </ac:spMkLst>
        </pc:spChg>
        <pc:spChg chg="mod">
          <ac:chgData name="Kanakaris Venetis" userId="123cc868b6771a79" providerId="LiveId" clId="{879ABA2E-1F16-451D-933D-14CE903A42A1}" dt="2023-11-21T21:23:23.174" v="905" actId="571"/>
          <ac:spMkLst>
            <pc:docMk/>
            <pc:sldMk cId="0" sldId="374"/>
            <ac:spMk id="77" creationId="{6ECD82F8-0D7E-4050-BE6E-C2F16C65737B}"/>
          </ac:spMkLst>
        </pc:spChg>
        <pc:spChg chg="mod">
          <ac:chgData name="Kanakaris Venetis" userId="123cc868b6771a79" providerId="LiveId" clId="{879ABA2E-1F16-451D-933D-14CE903A42A1}" dt="2023-11-21T21:23:23.174" v="905" actId="571"/>
          <ac:spMkLst>
            <pc:docMk/>
            <pc:sldMk cId="0" sldId="374"/>
            <ac:spMk id="78" creationId="{B2FA0534-D2F5-4B0A-9747-78ACF2187E70}"/>
          </ac:spMkLst>
        </pc:spChg>
        <pc:spChg chg="mod">
          <ac:chgData name="Kanakaris Venetis" userId="123cc868b6771a79" providerId="LiveId" clId="{879ABA2E-1F16-451D-933D-14CE903A42A1}" dt="2023-11-21T21:23:23.174" v="905" actId="571"/>
          <ac:spMkLst>
            <pc:docMk/>
            <pc:sldMk cId="0" sldId="374"/>
            <ac:spMk id="79" creationId="{BFF3479A-259A-442C-9C33-DF095F5DFF2B}"/>
          </ac:spMkLst>
        </pc:spChg>
        <pc:spChg chg="mod">
          <ac:chgData name="Kanakaris Venetis" userId="123cc868b6771a79" providerId="LiveId" clId="{879ABA2E-1F16-451D-933D-14CE903A42A1}" dt="2023-11-21T21:23:23.174" v="905" actId="571"/>
          <ac:spMkLst>
            <pc:docMk/>
            <pc:sldMk cId="0" sldId="374"/>
            <ac:spMk id="80" creationId="{B70810EB-AAC5-4E38-9D61-FBDEAD414466}"/>
          </ac:spMkLst>
        </pc:spChg>
        <pc:spChg chg="del mod">
          <ac:chgData name="Kanakaris Venetis" userId="123cc868b6771a79" providerId="LiveId" clId="{879ABA2E-1F16-451D-933D-14CE903A42A1}" dt="2023-11-21T21:25:30.488" v="917" actId="478"/>
          <ac:spMkLst>
            <pc:docMk/>
            <pc:sldMk cId="0" sldId="374"/>
            <ac:spMk id="81" creationId="{A3C6C1FB-C0E1-4347-8961-A4A8127FBA64}"/>
          </ac:spMkLst>
        </pc:spChg>
        <pc:spChg chg="mod">
          <ac:chgData name="Kanakaris Venetis" userId="123cc868b6771a79" providerId="LiveId" clId="{879ABA2E-1F16-451D-933D-14CE903A42A1}" dt="2023-11-21T21:23:23.174" v="905" actId="571"/>
          <ac:spMkLst>
            <pc:docMk/>
            <pc:sldMk cId="0" sldId="374"/>
            <ac:spMk id="82" creationId="{D6753301-9863-40CE-AE08-70817E55D026}"/>
          </ac:spMkLst>
        </pc:spChg>
        <pc:spChg chg="del mod">
          <ac:chgData name="Kanakaris Venetis" userId="123cc868b6771a79" providerId="LiveId" clId="{879ABA2E-1F16-451D-933D-14CE903A42A1}" dt="2023-11-21T21:28:11.054" v="952" actId="478"/>
          <ac:spMkLst>
            <pc:docMk/>
            <pc:sldMk cId="0" sldId="374"/>
            <ac:spMk id="83" creationId="{2A15357C-2F89-460C-85D8-A8ADB32148E0}"/>
          </ac:spMkLst>
        </pc:spChg>
        <pc:spChg chg="mod">
          <ac:chgData name="Kanakaris Venetis" userId="123cc868b6771a79" providerId="LiveId" clId="{879ABA2E-1F16-451D-933D-14CE903A42A1}" dt="2023-11-21T21:23:23.174" v="905" actId="571"/>
          <ac:spMkLst>
            <pc:docMk/>
            <pc:sldMk cId="0" sldId="374"/>
            <ac:spMk id="84" creationId="{91F0F892-2FC8-42EE-8D0A-32FEDCF72CB6}"/>
          </ac:spMkLst>
        </pc:spChg>
        <pc:spChg chg="del mod">
          <ac:chgData name="Kanakaris Venetis" userId="123cc868b6771a79" providerId="LiveId" clId="{879ABA2E-1F16-451D-933D-14CE903A42A1}" dt="2023-11-21T21:25:43.074" v="920" actId="478"/>
          <ac:spMkLst>
            <pc:docMk/>
            <pc:sldMk cId="0" sldId="374"/>
            <ac:spMk id="85" creationId="{06A2BF24-BC3F-49F2-B027-7CAE754EA30B}"/>
          </ac:spMkLst>
        </pc:spChg>
        <pc:spChg chg="del mod">
          <ac:chgData name="Kanakaris Venetis" userId="123cc868b6771a79" providerId="LiveId" clId="{879ABA2E-1F16-451D-933D-14CE903A42A1}" dt="2023-11-21T21:25:53.233" v="922" actId="478"/>
          <ac:spMkLst>
            <pc:docMk/>
            <pc:sldMk cId="0" sldId="374"/>
            <ac:spMk id="86" creationId="{FE8D9CE4-265A-49AB-844F-9B7E651091D8}"/>
          </ac:spMkLst>
        </pc:spChg>
        <pc:spChg chg="del mod">
          <ac:chgData name="Kanakaris Venetis" userId="123cc868b6771a79" providerId="LiveId" clId="{879ABA2E-1F16-451D-933D-14CE903A42A1}" dt="2023-11-21T21:26:39.185" v="932" actId="478"/>
          <ac:spMkLst>
            <pc:docMk/>
            <pc:sldMk cId="0" sldId="374"/>
            <ac:spMk id="87" creationId="{ED306C5B-CC70-42C8-A22E-213F08B4F9B6}"/>
          </ac:spMkLst>
        </pc:spChg>
        <pc:spChg chg="add mod">
          <ac:chgData name="Kanakaris Venetis" userId="123cc868b6771a79" providerId="LiveId" clId="{879ABA2E-1F16-451D-933D-14CE903A42A1}" dt="2023-11-21T21:35:42.025" v="974" actId="164"/>
          <ac:spMkLst>
            <pc:docMk/>
            <pc:sldMk cId="0" sldId="374"/>
            <ac:spMk id="88" creationId="{6EC44D29-5080-4C9A-96A9-513D27A76A94}"/>
          </ac:spMkLst>
        </pc:spChg>
        <pc:spChg chg="mod">
          <ac:chgData name="Kanakaris Venetis" userId="123cc868b6771a79" providerId="LiveId" clId="{879ABA2E-1F16-451D-933D-14CE903A42A1}" dt="2023-11-21T21:23:31.404" v="906" actId="571"/>
          <ac:spMkLst>
            <pc:docMk/>
            <pc:sldMk cId="0" sldId="374"/>
            <ac:spMk id="90" creationId="{5CE4CB24-D27D-4E22-AF72-76EFA467EC04}"/>
          </ac:spMkLst>
        </pc:spChg>
        <pc:spChg chg="mod">
          <ac:chgData name="Kanakaris Venetis" userId="123cc868b6771a79" providerId="LiveId" clId="{879ABA2E-1F16-451D-933D-14CE903A42A1}" dt="2023-11-21T21:23:31.404" v="906" actId="571"/>
          <ac:spMkLst>
            <pc:docMk/>
            <pc:sldMk cId="0" sldId="374"/>
            <ac:spMk id="91" creationId="{B2B042AD-3D18-4386-A278-4A82FE956FC8}"/>
          </ac:spMkLst>
        </pc:spChg>
        <pc:spChg chg="mod">
          <ac:chgData name="Kanakaris Venetis" userId="123cc868b6771a79" providerId="LiveId" clId="{879ABA2E-1F16-451D-933D-14CE903A42A1}" dt="2023-11-21T21:23:31.404" v="906" actId="571"/>
          <ac:spMkLst>
            <pc:docMk/>
            <pc:sldMk cId="0" sldId="374"/>
            <ac:spMk id="92" creationId="{7FB93E78-DBFC-47A5-90AE-6507CA7A1350}"/>
          </ac:spMkLst>
        </pc:spChg>
        <pc:spChg chg="mod">
          <ac:chgData name="Kanakaris Venetis" userId="123cc868b6771a79" providerId="LiveId" clId="{879ABA2E-1F16-451D-933D-14CE903A42A1}" dt="2023-11-21T21:23:31.404" v="906" actId="571"/>
          <ac:spMkLst>
            <pc:docMk/>
            <pc:sldMk cId="0" sldId="374"/>
            <ac:spMk id="93" creationId="{125E1181-4B66-43F7-8E10-4248910D39CB}"/>
          </ac:spMkLst>
        </pc:spChg>
        <pc:spChg chg="del mod">
          <ac:chgData name="Kanakaris Venetis" userId="123cc868b6771a79" providerId="LiveId" clId="{879ABA2E-1F16-451D-933D-14CE903A42A1}" dt="2023-11-21T21:25:39.121" v="919" actId="478"/>
          <ac:spMkLst>
            <pc:docMk/>
            <pc:sldMk cId="0" sldId="374"/>
            <ac:spMk id="94" creationId="{0BA46D92-E4FA-4267-A09F-935343E34CB2}"/>
          </ac:spMkLst>
        </pc:spChg>
        <pc:spChg chg="del mod">
          <ac:chgData name="Kanakaris Venetis" userId="123cc868b6771a79" providerId="LiveId" clId="{879ABA2E-1F16-451D-933D-14CE903A42A1}" dt="2023-11-21T21:25:51.102" v="921" actId="478"/>
          <ac:spMkLst>
            <pc:docMk/>
            <pc:sldMk cId="0" sldId="374"/>
            <ac:spMk id="95" creationId="{15C968D6-C2C2-4B60-BF45-4A6573685BD0}"/>
          </ac:spMkLst>
        </pc:spChg>
        <pc:spChg chg="del mod">
          <ac:chgData name="Kanakaris Venetis" userId="123cc868b6771a79" providerId="LiveId" clId="{879ABA2E-1F16-451D-933D-14CE903A42A1}" dt="2023-11-21T21:26:33.352" v="930" actId="478"/>
          <ac:spMkLst>
            <pc:docMk/>
            <pc:sldMk cId="0" sldId="374"/>
            <ac:spMk id="96" creationId="{7041DFB0-2E19-473A-A976-CD338975621A}"/>
          </ac:spMkLst>
        </pc:spChg>
        <pc:spChg chg="del mod">
          <ac:chgData name="Kanakaris Venetis" userId="123cc868b6771a79" providerId="LiveId" clId="{879ABA2E-1F16-451D-933D-14CE903A42A1}" dt="2023-11-21T21:26:14.411" v="926" actId="478"/>
          <ac:spMkLst>
            <pc:docMk/>
            <pc:sldMk cId="0" sldId="374"/>
            <ac:spMk id="97" creationId="{B1F4A4B9-918B-49EE-9305-550C83071D47}"/>
          </ac:spMkLst>
        </pc:spChg>
        <pc:spChg chg="mod">
          <ac:chgData name="Kanakaris Venetis" userId="123cc868b6771a79" providerId="LiveId" clId="{879ABA2E-1F16-451D-933D-14CE903A42A1}" dt="2023-11-21T21:23:31.404" v="906" actId="571"/>
          <ac:spMkLst>
            <pc:docMk/>
            <pc:sldMk cId="0" sldId="374"/>
            <ac:spMk id="98" creationId="{AECFDFDC-0A18-4375-925B-0D301F0DFA94}"/>
          </ac:spMkLst>
        </pc:spChg>
        <pc:spChg chg="del mod">
          <ac:chgData name="Kanakaris Venetis" userId="123cc868b6771a79" providerId="LiveId" clId="{879ABA2E-1F16-451D-933D-14CE903A42A1}" dt="2023-11-21T21:24:27.848" v="911" actId="478"/>
          <ac:spMkLst>
            <pc:docMk/>
            <pc:sldMk cId="0" sldId="374"/>
            <ac:spMk id="99" creationId="{A1CFC050-3F59-4AFB-8D54-797C5BE7F647}"/>
          </ac:spMkLst>
        </pc:spChg>
        <pc:spChg chg="mod">
          <ac:chgData name="Kanakaris Venetis" userId="123cc868b6771a79" providerId="LiveId" clId="{879ABA2E-1F16-451D-933D-14CE903A42A1}" dt="2023-11-21T21:24:03.349" v="907" actId="1076"/>
          <ac:spMkLst>
            <pc:docMk/>
            <pc:sldMk cId="0" sldId="374"/>
            <ac:spMk id="100" creationId="{DDEFFE9F-11AB-4979-9B8D-AC7A67F7633A}"/>
          </ac:spMkLst>
        </pc:spChg>
        <pc:spChg chg="mod">
          <ac:chgData name="Kanakaris Venetis" userId="123cc868b6771a79" providerId="LiveId" clId="{879ABA2E-1F16-451D-933D-14CE903A42A1}" dt="2023-11-21T21:23:31.404" v="906" actId="571"/>
          <ac:spMkLst>
            <pc:docMk/>
            <pc:sldMk cId="0" sldId="374"/>
            <ac:spMk id="101" creationId="{74410780-42FC-4E5D-B6FA-AD58C1498FEF}"/>
          </ac:spMkLst>
        </pc:spChg>
        <pc:spChg chg="mod">
          <ac:chgData name="Kanakaris Venetis" userId="123cc868b6771a79" providerId="LiveId" clId="{879ABA2E-1F16-451D-933D-14CE903A42A1}" dt="2023-11-21T21:23:31.404" v="906" actId="571"/>
          <ac:spMkLst>
            <pc:docMk/>
            <pc:sldMk cId="0" sldId="374"/>
            <ac:spMk id="102" creationId="{ED1AB45F-03F1-4B62-AB30-5D945F35CFE9}"/>
          </ac:spMkLst>
        </pc:spChg>
        <pc:spChg chg="mod">
          <ac:chgData name="Kanakaris Venetis" userId="123cc868b6771a79" providerId="LiveId" clId="{879ABA2E-1F16-451D-933D-14CE903A42A1}" dt="2023-11-21T21:23:31.404" v="906" actId="571"/>
          <ac:spMkLst>
            <pc:docMk/>
            <pc:sldMk cId="0" sldId="374"/>
            <ac:spMk id="103" creationId="{E158140A-DA75-4258-86BF-C0F066BA16F9}"/>
          </ac:spMkLst>
        </pc:spChg>
        <pc:spChg chg="mod">
          <ac:chgData name="Kanakaris Venetis" userId="123cc868b6771a79" providerId="LiveId" clId="{879ABA2E-1F16-451D-933D-14CE903A42A1}" dt="2023-11-21T21:23:31.404" v="906" actId="571"/>
          <ac:spMkLst>
            <pc:docMk/>
            <pc:sldMk cId="0" sldId="374"/>
            <ac:spMk id="104" creationId="{FA9C46EA-C50A-4090-A80B-1ACF721E84E5}"/>
          </ac:spMkLst>
        </pc:spChg>
        <pc:spChg chg="mod">
          <ac:chgData name="Kanakaris Venetis" userId="123cc868b6771a79" providerId="LiveId" clId="{879ABA2E-1F16-451D-933D-14CE903A42A1}" dt="2023-11-21T21:23:31.404" v="906" actId="571"/>
          <ac:spMkLst>
            <pc:docMk/>
            <pc:sldMk cId="0" sldId="374"/>
            <ac:spMk id="105" creationId="{D927A2CD-4CED-4994-987D-0B1D880E5AFA}"/>
          </ac:spMkLst>
        </pc:spChg>
        <pc:spChg chg="mod">
          <ac:chgData name="Kanakaris Venetis" userId="123cc868b6771a79" providerId="LiveId" clId="{879ABA2E-1F16-451D-933D-14CE903A42A1}" dt="2023-11-21T21:23:31.404" v="906" actId="571"/>
          <ac:spMkLst>
            <pc:docMk/>
            <pc:sldMk cId="0" sldId="374"/>
            <ac:spMk id="106" creationId="{E9CBBD6C-4D1C-42EB-9A24-19A5DE507228}"/>
          </ac:spMkLst>
        </pc:spChg>
        <pc:spChg chg="mod">
          <ac:chgData name="Kanakaris Venetis" userId="123cc868b6771a79" providerId="LiveId" clId="{879ABA2E-1F16-451D-933D-14CE903A42A1}" dt="2023-11-21T21:23:31.404" v="906" actId="571"/>
          <ac:spMkLst>
            <pc:docMk/>
            <pc:sldMk cId="0" sldId="374"/>
            <ac:spMk id="107" creationId="{5942C356-172F-4251-A801-E41D3F87DD84}"/>
          </ac:spMkLst>
        </pc:spChg>
        <pc:spChg chg="mod">
          <ac:chgData name="Kanakaris Venetis" userId="123cc868b6771a79" providerId="LiveId" clId="{879ABA2E-1F16-451D-933D-14CE903A42A1}" dt="2023-11-21T21:23:31.404" v="906" actId="571"/>
          <ac:spMkLst>
            <pc:docMk/>
            <pc:sldMk cId="0" sldId="374"/>
            <ac:spMk id="108" creationId="{588AE115-2EDC-458D-AF6E-529798B48EFB}"/>
          </ac:spMkLst>
        </pc:spChg>
        <pc:spChg chg="mod">
          <ac:chgData name="Kanakaris Venetis" userId="123cc868b6771a79" providerId="LiveId" clId="{879ABA2E-1F16-451D-933D-14CE903A42A1}" dt="2023-11-21T21:23:31.404" v="906" actId="571"/>
          <ac:spMkLst>
            <pc:docMk/>
            <pc:sldMk cId="0" sldId="374"/>
            <ac:spMk id="109" creationId="{74BA1539-549A-48A2-82C6-71E1581ABD83}"/>
          </ac:spMkLst>
        </pc:spChg>
        <pc:spChg chg="mod">
          <ac:chgData name="Kanakaris Venetis" userId="123cc868b6771a79" providerId="LiveId" clId="{879ABA2E-1F16-451D-933D-14CE903A42A1}" dt="2023-11-21T21:23:31.404" v="906" actId="571"/>
          <ac:spMkLst>
            <pc:docMk/>
            <pc:sldMk cId="0" sldId="374"/>
            <ac:spMk id="110" creationId="{2C9443C8-2823-47BD-9018-4D31214E9B04}"/>
          </ac:spMkLst>
        </pc:spChg>
        <pc:spChg chg="mod">
          <ac:chgData name="Kanakaris Venetis" userId="123cc868b6771a79" providerId="LiveId" clId="{879ABA2E-1F16-451D-933D-14CE903A42A1}" dt="2023-11-21T21:23:31.404" v="906" actId="571"/>
          <ac:spMkLst>
            <pc:docMk/>
            <pc:sldMk cId="0" sldId="374"/>
            <ac:spMk id="111" creationId="{9015C797-005C-47BE-86C0-440B0DF279B6}"/>
          </ac:spMkLst>
        </pc:spChg>
        <pc:spChg chg="mod">
          <ac:chgData name="Kanakaris Venetis" userId="123cc868b6771a79" providerId="LiveId" clId="{879ABA2E-1F16-451D-933D-14CE903A42A1}" dt="2023-11-21T21:23:31.404" v="906" actId="571"/>
          <ac:spMkLst>
            <pc:docMk/>
            <pc:sldMk cId="0" sldId="374"/>
            <ac:spMk id="112" creationId="{20806C6F-E03C-45FA-BD25-E44858B48423}"/>
          </ac:spMkLst>
        </pc:spChg>
        <pc:spChg chg="mod">
          <ac:chgData name="Kanakaris Venetis" userId="123cc868b6771a79" providerId="LiveId" clId="{879ABA2E-1F16-451D-933D-14CE903A42A1}" dt="2023-11-21T21:25:24.364" v="916" actId="1076"/>
          <ac:spMkLst>
            <pc:docMk/>
            <pc:sldMk cId="0" sldId="374"/>
            <ac:spMk id="113" creationId="{04237FF0-F3B5-4583-A374-24E5327CE1D8}"/>
          </ac:spMkLst>
        </pc:spChg>
        <pc:spChg chg="mod">
          <ac:chgData name="Kanakaris Venetis" userId="123cc868b6771a79" providerId="LiveId" clId="{879ABA2E-1F16-451D-933D-14CE903A42A1}" dt="2023-11-21T21:23:31.404" v="906" actId="571"/>
          <ac:spMkLst>
            <pc:docMk/>
            <pc:sldMk cId="0" sldId="374"/>
            <ac:spMk id="114" creationId="{80F2C498-3B57-4625-BB39-A8612C60E48A}"/>
          </ac:spMkLst>
        </pc:spChg>
        <pc:spChg chg="mod">
          <ac:chgData name="Kanakaris Venetis" userId="123cc868b6771a79" providerId="LiveId" clId="{879ABA2E-1F16-451D-933D-14CE903A42A1}" dt="2023-11-21T21:28:26.859" v="955" actId="1076"/>
          <ac:spMkLst>
            <pc:docMk/>
            <pc:sldMk cId="0" sldId="374"/>
            <ac:spMk id="115" creationId="{1791BB13-139B-43F4-89DC-E513A2730F64}"/>
          </ac:spMkLst>
        </pc:spChg>
        <pc:spChg chg="mod">
          <ac:chgData name="Kanakaris Venetis" userId="123cc868b6771a79" providerId="LiveId" clId="{879ABA2E-1F16-451D-933D-14CE903A42A1}" dt="2023-11-21T21:23:31.404" v="906" actId="571"/>
          <ac:spMkLst>
            <pc:docMk/>
            <pc:sldMk cId="0" sldId="374"/>
            <ac:spMk id="116" creationId="{8122D24F-6C0C-449C-A52B-CE550F78977C}"/>
          </ac:spMkLst>
        </pc:spChg>
        <pc:spChg chg="mod">
          <ac:chgData name="Kanakaris Venetis" userId="123cc868b6771a79" providerId="LiveId" clId="{879ABA2E-1F16-451D-933D-14CE903A42A1}" dt="2023-11-21T21:25:24.364" v="916" actId="1076"/>
          <ac:spMkLst>
            <pc:docMk/>
            <pc:sldMk cId="0" sldId="374"/>
            <ac:spMk id="117" creationId="{42327A82-4090-4D81-91F9-8DED1DA0085A}"/>
          </ac:spMkLst>
        </pc:spChg>
        <pc:spChg chg="mod">
          <ac:chgData name="Kanakaris Venetis" userId="123cc868b6771a79" providerId="LiveId" clId="{879ABA2E-1F16-451D-933D-14CE903A42A1}" dt="2023-11-21T21:25:24.364" v="916" actId="1076"/>
          <ac:spMkLst>
            <pc:docMk/>
            <pc:sldMk cId="0" sldId="374"/>
            <ac:spMk id="118" creationId="{7C388DAE-1FFD-40BD-97D8-4ABFD234E2E2}"/>
          </ac:spMkLst>
        </pc:spChg>
        <pc:spChg chg="mod">
          <ac:chgData name="Kanakaris Venetis" userId="123cc868b6771a79" providerId="LiveId" clId="{879ABA2E-1F16-451D-933D-14CE903A42A1}" dt="2023-11-21T21:25:24.364" v="916" actId="1076"/>
          <ac:spMkLst>
            <pc:docMk/>
            <pc:sldMk cId="0" sldId="374"/>
            <ac:spMk id="119" creationId="{AF45EC4E-F060-4C0E-9FDC-1D1048A9D03A}"/>
          </ac:spMkLst>
        </pc:spChg>
        <pc:spChg chg="add mod">
          <ac:chgData name="Kanakaris Venetis" userId="123cc868b6771a79" providerId="LiveId" clId="{879ABA2E-1F16-451D-933D-14CE903A42A1}" dt="2023-11-21T21:35:42.025" v="974" actId="164"/>
          <ac:spMkLst>
            <pc:docMk/>
            <pc:sldMk cId="0" sldId="374"/>
            <ac:spMk id="120" creationId="{08916EBF-0FCA-4124-B348-C97725FC76EB}"/>
          </ac:spMkLst>
        </pc:spChg>
        <pc:spChg chg="add mod">
          <ac:chgData name="Kanakaris Venetis" userId="123cc868b6771a79" providerId="LiveId" clId="{879ABA2E-1F16-451D-933D-14CE903A42A1}" dt="2023-11-21T21:35:42.025" v="974" actId="164"/>
          <ac:spMkLst>
            <pc:docMk/>
            <pc:sldMk cId="0" sldId="374"/>
            <ac:spMk id="121" creationId="{0787034B-3872-44D1-A369-923D43712C08}"/>
          </ac:spMkLst>
        </pc:spChg>
        <pc:spChg chg="mod">
          <ac:chgData name="Kanakaris Venetis" userId="123cc868b6771a79" providerId="LiveId" clId="{879ABA2E-1F16-451D-933D-14CE903A42A1}" dt="2023-11-21T21:31:01.357" v="968" actId="571"/>
          <ac:spMkLst>
            <pc:docMk/>
            <pc:sldMk cId="0" sldId="374"/>
            <ac:spMk id="123" creationId="{68EEE04A-FDDB-45ED-A9DF-439D191E2D01}"/>
          </ac:spMkLst>
        </pc:spChg>
        <pc:spChg chg="mod">
          <ac:chgData name="Kanakaris Venetis" userId="123cc868b6771a79" providerId="LiveId" clId="{879ABA2E-1F16-451D-933D-14CE903A42A1}" dt="2023-11-21T21:31:01.357" v="968" actId="571"/>
          <ac:spMkLst>
            <pc:docMk/>
            <pc:sldMk cId="0" sldId="374"/>
            <ac:spMk id="124" creationId="{FC97D3DB-0EAA-48E3-96D8-052BC1092530}"/>
          </ac:spMkLst>
        </pc:spChg>
        <pc:spChg chg="mod">
          <ac:chgData name="Kanakaris Venetis" userId="123cc868b6771a79" providerId="LiveId" clId="{879ABA2E-1F16-451D-933D-14CE903A42A1}" dt="2023-11-21T21:31:01.357" v="968" actId="571"/>
          <ac:spMkLst>
            <pc:docMk/>
            <pc:sldMk cId="0" sldId="374"/>
            <ac:spMk id="125" creationId="{12A7919A-01E9-409F-8240-94F492F9DBB1}"/>
          </ac:spMkLst>
        </pc:spChg>
        <pc:spChg chg="mod">
          <ac:chgData name="Kanakaris Venetis" userId="123cc868b6771a79" providerId="LiveId" clId="{879ABA2E-1F16-451D-933D-14CE903A42A1}" dt="2023-11-21T21:31:01.357" v="968" actId="571"/>
          <ac:spMkLst>
            <pc:docMk/>
            <pc:sldMk cId="0" sldId="374"/>
            <ac:spMk id="126" creationId="{41812AEC-EE8F-4766-9D5D-4FC73A5A507B}"/>
          </ac:spMkLst>
        </pc:spChg>
        <pc:spChg chg="mod">
          <ac:chgData name="Kanakaris Venetis" userId="123cc868b6771a79" providerId="LiveId" clId="{879ABA2E-1F16-451D-933D-14CE903A42A1}" dt="2023-11-21T21:31:01.357" v="968" actId="571"/>
          <ac:spMkLst>
            <pc:docMk/>
            <pc:sldMk cId="0" sldId="374"/>
            <ac:spMk id="127" creationId="{419C1C23-8536-484A-8B3F-5562E5B0AC1B}"/>
          </ac:spMkLst>
        </pc:spChg>
        <pc:spChg chg="mod">
          <ac:chgData name="Kanakaris Venetis" userId="123cc868b6771a79" providerId="LiveId" clId="{879ABA2E-1F16-451D-933D-14CE903A42A1}" dt="2023-11-21T21:31:01.357" v="968" actId="571"/>
          <ac:spMkLst>
            <pc:docMk/>
            <pc:sldMk cId="0" sldId="374"/>
            <ac:spMk id="128" creationId="{21CEB479-D041-40B9-A972-35D3B4FA2732}"/>
          </ac:spMkLst>
        </pc:spChg>
        <pc:spChg chg="mod">
          <ac:chgData name="Kanakaris Venetis" userId="123cc868b6771a79" providerId="LiveId" clId="{879ABA2E-1F16-451D-933D-14CE903A42A1}" dt="2023-11-21T21:31:01.357" v="968" actId="571"/>
          <ac:spMkLst>
            <pc:docMk/>
            <pc:sldMk cId="0" sldId="374"/>
            <ac:spMk id="129" creationId="{E7FEBE0B-6178-40A5-968E-BD25786945A5}"/>
          </ac:spMkLst>
        </pc:spChg>
        <pc:spChg chg="mod">
          <ac:chgData name="Kanakaris Venetis" userId="123cc868b6771a79" providerId="LiveId" clId="{879ABA2E-1F16-451D-933D-14CE903A42A1}" dt="2023-11-21T21:31:01.357" v="968" actId="571"/>
          <ac:spMkLst>
            <pc:docMk/>
            <pc:sldMk cId="0" sldId="374"/>
            <ac:spMk id="130" creationId="{B878AA87-D056-4888-AEEE-28695EEA6485}"/>
          </ac:spMkLst>
        </pc:spChg>
        <pc:spChg chg="mod">
          <ac:chgData name="Kanakaris Venetis" userId="123cc868b6771a79" providerId="LiveId" clId="{879ABA2E-1F16-451D-933D-14CE903A42A1}" dt="2023-11-21T21:31:01.357" v="968" actId="571"/>
          <ac:spMkLst>
            <pc:docMk/>
            <pc:sldMk cId="0" sldId="374"/>
            <ac:spMk id="131" creationId="{DB3B2C6D-D58F-4247-B92D-12D811E09B9A}"/>
          </ac:spMkLst>
        </pc:spChg>
        <pc:spChg chg="mod">
          <ac:chgData name="Kanakaris Venetis" userId="123cc868b6771a79" providerId="LiveId" clId="{879ABA2E-1F16-451D-933D-14CE903A42A1}" dt="2023-11-21T21:31:01.357" v="968" actId="571"/>
          <ac:spMkLst>
            <pc:docMk/>
            <pc:sldMk cId="0" sldId="374"/>
            <ac:spMk id="132" creationId="{F0333AC3-79E8-4C2B-BAB2-D6B05004CF9E}"/>
          </ac:spMkLst>
        </pc:spChg>
        <pc:spChg chg="mod">
          <ac:chgData name="Kanakaris Venetis" userId="123cc868b6771a79" providerId="LiveId" clId="{879ABA2E-1F16-451D-933D-14CE903A42A1}" dt="2023-11-21T21:31:01.357" v="968" actId="571"/>
          <ac:spMkLst>
            <pc:docMk/>
            <pc:sldMk cId="0" sldId="374"/>
            <ac:spMk id="133" creationId="{19D6B0BB-29C0-4D52-819B-373950D5923F}"/>
          </ac:spMkLst>
        </pc:spChg>
        <pc:spChg chg="mod">
          <ac:chgData name="Kanakaris Venetis" userId="123cc868b6771a79" providerId="LiveId" clId="{879ABA2E-1F16-451D-933D-14CE903A42A1}" dt="2023-11-21T21:31:01.357" v="968" actId="571"/>
          <ac:spMkLst>
            <pc:docMk/>
            <pc:sldMk cId="0" sldId="374"/>
            <ac:spMk id="134" creationId="{030F4B07-2F0D-4B44-8C0C-E701F39EC20C}"/>
          </ac:spMkLst>
        </pc:spChg>
        <pc:spChg chg="mod">
          <ac:chgData name="Kanakaris Venetis" userId="123cc868b6771a79" providerId="LiveId" clId="{879ABA2E-1F16-451D-933D-14CE903A42A1}" dt="2023-11-21T21:31:01.357" v="968" actId="571"/>
          <ac:spMkLst>
            <pc:docMk/>
            <pc:sldMk cId="0" sldId="374"/>
            <ac:spMk id="135" creationId="{B9A28CAA-BF13-4253-822A-66DD73A6FB0E}"/>
          </ac:spMkLst>
        </pc:spChg>
        <pc:spChg chg="mod">
          <ac:chgData name="Kanakaris Venetis" userId="123cc868b6771a79" providerId="LiveId" clId="{879ABA2E-1F16-451D-933D-14CE903A42A1}" dt="2023-11-21T21:31:01.357" v="968" actId="571"/>
          <ac:spMkLst>
            <pc:docMk/>
            <pc:sldMk cId="0" sldId="374"/>
            <ac:spMk id="136" creationId="{661A3040-E502-46EC-894D-41D74AD9B888}"/>
          </ac:spMkLst>
        </pc:spChg>
        <pc:spChg chg="mod">
          <ac:chgData name="Kanakaris Venetis" userId="123cc868b6771a79" providerId="LiveId" clId="{879ABA2E-1F16-451D-933D-14CE903A42A1}" dt="2023-11-21T21:31:01.357" v="968" actId="571"/>
          <ac:spMkLst>
            <pc:docMk/>
            <pc:sldMk cId="0" sldId="374"/>
            <ac:spMk id="137" creationId="{782D973C-E5B8-4F91-8390-E8BE7E821FC1}"/>
          </ac:spMkLst>
        </pc:spChg>
        <pc:spChg chg="mod">
          <ac:chgData name="Kanakaris Venetis" userId="123cc868b6771a79" providerId="LiveId" clId="{879ABA2E-1F16-451D-933D-14CE903A42A1}" dt="2023-11-21T21:31:01.357" v="968" actId="571"/>
          <ac:spMkLst>
            <pc:docMk/>
            <pc:sldMk cId="0" sldId="374"/>
            <ac:spMk id="138" creationId="{548E5A8B-3B51-4CCF-9E28-99045B05D7DA}"/>
          </ac:spMkLst>
        </pc:spChg>
        <pc:spChg chg="mod">
          <ac:chgData name="Kanakaris Venetis" userId="123cc868b6771a79" providerId="LiveId" clId="{879ABA2E-1F16-451D-933D-14CE903A42A1}" dt="2023-11-21T21:31:01.357" v="968" actId="571"/>
          <ac:spMkLst>
            <pc:docMk/>
            <pc:sldMk cId="0" sldId="374"/>
            <ac:spMk id="139" creationId="{B56703DB-1EE6-41AE-B720-8FC54814A363}"/>
          </ac:spMkLst>
        </pc:spChg>
        <pc:spChg chg="mod">
          <ac:chgData name="Kanakaris Venetis" userId="123cc868b6771a79" providerId="LiveId" clId="{879ABA2E-1F16-451D-933D-14CE903A42A1}" dt="2023-11-21T21:31:01.357" v="968" actId="571"/>
          <ac:spMkLst>
            <pc:docMk/>
            <pc:sldMk cId="0" sldId="374"/>
            <ac:spMk id="140" creationId="{DECD54E9-74A5-40E8-A289-3396B6AE0CBF}"/>
          </ac:spMkLst>
        </pc:spChg>
        <pc:spChg chg="mod">
          <ac:chgData name="Kanakaris Venetis" userId="123cc868b6771a79" providerId="LiveId" clId="{879ABA2E-1F16-451D-933D-14CE903A42A1}" dt="2023-11-21T21:31:01.357" v="968" actId="571"/>
          <ac:spMkLst>
            <pc:docMk/>
            <pc:sldMk cId="0" sldId="374"/>
            <ac:spMk id="141" creationId="{F252776D-30A6-4675-9D3E-97D94BF5C087}"/>
          </ac:spMkLst>
        </pc:spChg>
        <pc:spChg chg="mod">
          <ac:chgData name="Kanakaris Venetis" userId="123cc868b6771a79" providerId="LiveId" clId="{879ABA2E-1F16-451D-933D-14CE903A42A1}" dt="2023-11-21T21:31:01.357" v="968" actId="571"/>
          <ac:spMkLst>
            <pc:docMk/>
            <pc:sldMk cId="0" sldId="374"/>
            <ac:spMk id="142" creationId="{2ACF0592-C4B9-4ACC-B712-7FD27B04AB55}"/>
          </ac:spMkLst>
        </pc:spChg>
        <pc:spChg chg="add mod">
          <ac:chgData name="Kanakaris Venetis" userId="123cc868b6771a79" providerId="LiveId" clId="{879ABA2E-1F16-451D-933D-14CE903A42A1}" dt="2023-11-21T21:35:42.025" v="974" actId="164"/>
          <ac:spMkLst>
            <pc:docMk/>
            <pc:sldMk cId="0" sldId="374"/>
            <ac:spMk id="143" creationId="{EA1BBB3E-4520-4BE7-B19E-AE65A438447E}"/>
          </ac:spMkLst>
        </pc:spChg>
        <pc:spChg chg="add mod">
          <ac:chgData name="Kanakaris Venetis" userId="123cc868b6771a79" providerId="LiveId" clId="{879ABA2E-1F16-451D-933D-14CE903A42A1}" dt="2023-11-21T21:35:42.025" v="974" actId="164"/>
          <ac:spMkLst>
            <pc:docMk/>
            <pc:sldMk cId="0" sldId="374"/>
            <ac:spMk id="144" creationId="{BAFD9899-6BCB-4956-A3A0-8DE9D0C2F092}"/>
          </ac:spMkLst>
        </pc:spChg>
        <pc:spChg chg="add mod">
          <ac:chgData name="Kanakaris Venetis" userId="123cc868b6771a79" providerId="LiveId" clId="{879ABA2E-1F16-451D-933D-14CE903A42A1}" dt="2023-11-21T21:35:42.025" v="974" actId="164"/>
          <ac:spMkLst>
            <pc:docMk/>
            <pc:sldMk cId="0" sldId="374"/>
            <ac:spMk id="145" creationId="{0036D696-78F7-42D4-885E-DAFE0CF35242}"/>
          </ac:spMkLst>
        </pc:spChg>
        <pc:spChg chg="add mod">
          <ac:chgData name="Kanakaris Venetis" userId="123cc868b6771a79" providerId="LiveId" clId="{879ABA2E-1F16-451D-933D-14CE903A42A1}" dt="2023-11-21T21:35:42.025" v="974" actId="164"/>
          <ac:spMkLst>
            <pc:docMk/>
            <pc:sldMk cId="0" sldId="374"/>
            <ac:spMk id="146" creationId="{7458F335-7905-4E93-9172-6D81CB52D55B}"/>
          </ac:spMkLst>
        </pc:spChg>
        <pc:spChg chg="add mod">
          <ac:chgData name="Kanakaris Venetis" userId="123cc868b6771a79" providerId="LiveId" clId="{879ABA2E-1F16-451D-933D-14CE903A42A1}" dt="2023-11-21T21:35:42.025" v="974" actId="164"/>
          <ac:spMkLst>
            <pc:docMk/>
            <pc:sldMk cId="0" sldId="374"/>
            <ac:spMk id="147" creationId="{699147DB-21C0-406C-AD6E-89A036D00B22}"/>
          </ac:spMkLst>
        </pc:spChg>
        <pc:spChg chg="add mod">
          <ac:chgData name="Kanakaris Venetis" userId="123cc868b6771a79" providerId="LiveId" clId="{879ABA2E-1F16-451D-933D-14CE903A42A1}" dt="2023-11-21T21:35:42.025" v="974" actId="164"/>
          <ac:spMkLst>
            <pc:docMk/>
            <pc:sldMk cId="0" sldId="374"/>
            <ac:spMk id="148" creationId="{9E760A25-D4A0-4D70-B0C5-136BC573B275}"/>
          </ac:spMkLst>
        </pc:spChg>
        <pc:spChg chg="add mod">
          <ac:chgData name="Kanakaris Venetis" userId="123cc868b6771a79" providerId="LiveId" clId="{879ABA2E-1F16-451D-933D-14CE903A42A1}" dt="2023-11-21T21:35:42.025" v="974" actId="164"/>
          <ac:spMkLst>
            <pc:docMk/>
            <pc:sldMk cId="0" sldId="374"/>
            <ac:spMk id="149" creationId="{F2332DFB-808B-4781-9925-C6A4837DE4A0}"/>
          </ac:spMkLst>
        </pc:spChg>
        <pc:spChg chg="mod">
          <ac:chgData name="Kanakaris Venetis" userId="123cc868b6771a79" providerId="LiveId" clId="{879ABA2E-1F16-451D-933D-14CE903A42A1}" dt="2023-11-21T21:31:01.357" v="968" actId="571"/>
          <ac:spMkLst>
            <pc:docMk/>
            <pc:sldMk cId="0" sldId="374"/>
            <ac:spMk id="151" creationId="{0BE21A32-8D51-4341-86AB-2B45FD1A27C2}"/>
          </ac:spMkLst>
        </pc:spChg>
        <pc:spChg chg="mod">
          <ac:chgData name="Kanakaris Venetis" userId="123cc868b6771a79" providerId="LiveId" clId="{879ABA2E-1F16-451D-933D-14CE903A42A1}" dt="2023-11-21T21:31:01.357" v="968" actId="571"/>
          <ac:spMkLst>
            <pc:docMk/>
            <pc:sldMk cId="0" sldId="374"/>
            <ac:spMk id="152" creationId="{E8557611-3ACA-44B4-B97A-97E6A8DD24C0}"/>
          </ac:spMkLst>
        </pc:spChg>
        <pc:spChg chg="mod">
          <ac:chgData name="Kanakaris Venetis" userId="123cc868b6771a79" providerId="LiveId" clId="{879ABA2E-1F16-451D-933D-14CE903A42A1}" dt="2023-11-21T21:31:01.357" v="968" actId="571"/>
          <ac:spMkLst>
            <pc:docMk/>
            <pc:sldMk cId="0" sldId="374"/>
            <ac:spMk id="153" creationId="{702D5F88-75A1-44DA-B8CF-A8AAF7065E59}"/>
          </ac:spMkLst>
        </pc:spChg>
        <pc:spChg chg="mod">
          <ac:chgData name="Kanakaris Venetis" userId="123cc868b6771a79" providerId="LiveId" clId="{879ABA2E-1F16-451D-933D-14CE903A42A1}" dt="2023-11-21T21:31:01.357" v="968" actId="571"/>
          <ac:spMkLst>
            <pc:docMk/>
            <pc:sldMk cId="0" sldId="374"/>
            <ac:spMk id="154" creationId="{23FFEFAA-FBE0-4EDE-8D2C-CBC4B6D853F2}"/>
          </ac:spMkLst>
        </pc:spChg>
        <pc:spChg chg="mod">
          <ac:chgData name="Kanakaris Venetis" userId="123cc868b6771a79" providerId="LiveId" clId="{879ABA2E-1F16-451D-933D-14CE903A42A1}" dt="2023-11-21T21:31:01.357" v="968" actId="571"/>
          <ac:spMkLst>
            <pc:docMk/>
            <pc:sldMk cId="0" sldId="374"/>
            <ac:spMk id="155" creationId="{0CEC7B2D-B070-4E10-B35C-6EB13C873219}"/>
          </ac:spMkLst>
        </pc:spChg>
        <pc:spChg chg="mod">
          <ac:chgData name="Kanakaris Venetis" userId="123cc868b6771a79" providerId="LiveId" clId="{879ABA2E-1F16-451D-933D-14CE903A42A1}" dt="2023-11-21T21:31:01.357" v="968" actId="571"/>
          <ac:spMkLst>
            <pc:docMk/>
            <pc:sldMk cId="0" sldId="374"/>
            <ac:spMk id="156" creationId="{A8F4D189-137E-46CD-9D63-7EF4A07E7E52}"/>
          </ac:spMkLst>
        </pc:spChg>
        <pc:spChg chg="mod">
          <ac:chgData name="Kanakaris Venetis" userId="123cc868b6771a79" providerId="LiveId" clId="{879ABA2E-1F16-451D-933D-14CE903A42A1}" dt="2023-11-21T21:31:01.357" v="968" actId="571"/>
          <ac:spMkLst>
            <pc:docMk/>
            <pc:sldMk cId="0" sldId="374"/>
            <ac:spMk id="157" creationId="{D60A8716-B2A1-42C5-B735-A219B87482D7}"/>
          </ac:spMkLst>
        </pc:spChg>
        <pc:spChg chg="mod">
          <ac:chgData name="Kanakaris Venetis" userId="123cc868b6771a79" providerId="LiveId" clId="{879ABA2E-1F16-451D-933D-14CE903A42A1}" dt="2023-11-21T21:31:01.357" v="968" actId="571"/>
          <ac:spMkLst>
            <pc:docMk/>
            <pc:sldMk cId="0" sldId="374"/>
            <ac:spMk id="158" creationId="{5C173016-AF6D-4C2D-937D-38BD6FF1E1DE}"/>
          </ac:spMkLst>
        </pc:spChg>
        <pc:spChg chg="mod">
          <ac:chgData name="Kanakaris Venetis" userId="123cc868b6771a79" providerId="LiveId" clId="{879ABA2E-1F16-451D-933D-14CE903A42A1}" dt="2023-11-21T21:31:01.357" v="968" actId="571"/>
          <ac:spMkLst>
            <pc:docMk/>
            <pc:sldMk cId="0" sldId="374"/>
            <ac:spMk id="159" creationId="{511F2C0F-457C-4181-BE1A-D8E46CA691E0}"/>
          </ac:spMkLst>
        </pc:spChg>
        <pc:spChg chg="mod">
          <ac:chgData name="Kanakaris Venetis" userId="123cc868b6771a79" providerId="LiveId" clId="{879ABA2E-1F16-451D-933D-14CE903A42A1}" dt="2023-11-21T21:31:01.357" v="968" actId="571"/>
          <ac:spMkLst>
            <pc:docMk/>
            <pc:sldMk cId="0" sldId="374"/>
            <ac:spMk id="160" creationId="{423BE7C8-67AB-4D58-B912-1EA4938CC67B}"/>
          </ac:spMkLst>
        </pc:spChg>
        <pc:spChg chg="mod">
          <ac:chgData name="Kanakaris Venetis" userId="123cc868b6771a79" providerId="LiveId" clId="{879ABA2E-1F16-451D-933D-14CE903A42A1}" dt="2023-11-21T21:31:01.357" v="968" actId="571"/>
          <ac:spMkLst>
            <pc:docMk/>
            <pc:sldMk cId="0" sldId="374"/>
            <ac:spMk id="161" creationId="{B3767BAE-216E-4B0D-9632-6EF58EFCC6BF}"/>
          </ac:spMkLst>
        </pc:spChg>
        <pc:spChg chg="mod">
          <ac:chgData name="Kanakaris Venetis" userId="123cc868b6771a79" providerId="LiveId" clId="{879ABA2E-1F16-451D-933D-14CE903A42A1}" dt="2023-11-21T21:31:01.357" v="968" actId="571"/>
          <ac:spMkLst>
            <pc:docMk/>
            <pc:sldMk cId="0" sldId="374"/>
            <ac:spMk id="162" creationId="{367490F1-80B8-404F-9FA0-5FEB2B55CD39}"/>
          </ac:spMkLst>
        </pc:spChg>
        <pc:spChg chg="mod">
          <ac:chgData name="Kanakaris Venetis" userId="123cc868b6771a79" providerId="LiveId" clId="{879ABA2E-1F16-451D-933D-14CE903A42A1}" dt="2023-11-21T21:31:01.357" v="968" actId="571"/>
          <ac:spMkLst>
            <pc:docMk/>
            <pc:sldMk cId="0" sldId="374"/>
            <ac:spMk id="163" creationId="{6051FBF7-F0F7-4E77-BA36-0EBEF07C5F03}"/>
          </ac:spMkLst>
        </pc:spChg>
        <pc:spChg chg="mod">
          <ac:chgData name="Kanakaris Venetis" userId="123cc868b6771a79" providerId="LiveId" clId="{879ABA2E-1F16-451D-933D-14CE903A42A1}" dt="2023-11-21T21:31:01.357" v="968" actId="571"/>
          <ac:spMkLst>
            <pc:docMk/>
            <pc:sldMk cId="0" sldId="374"/>
            <ac:spMk id="164" creationId="{55B2A4DC-36F7-49C1-8A48-53EAAFD86234}"/>
          </ac:spMkLst>
        </pc:spChg>
        <pc:spChg chg="mod">
          <ac:chgData name="Kanakaris Venetis" userId="123cc868b6771a79" providerId="LiveId" clId="{879ABA2E-1F16-451D-933D-14CE903A42A1}" dt="2023-11-21T21:31:01.357" v="968" actId="571"/>
          <ac:spMkLst>
            <pc:docMk/>
            <pc:sldMk cId="0" sldId="374"/>
            <ac:spMk id="165" creationId="{195AA632-B328-4803-BA6F-4DEF051C3E3E}"/>
          </ac:spMkLst>
        </pc:spChg>
        <pc:spChg chg="mod">
          <ac:chgData name="Kanakaris Venetis" userId="123cc868b6771a79" providerId="LiveId" clId="{879ABA2E-1F16-451D-933D-14CE903A42A1}" dt="2023-11-21T21:31:01.357" v="968" actId="571"/>
          <ac:spMkLst>
            <pc:docMk/>
            <pc:sldMk cId="0" sldId="374"/>
            <ac:spMk id="166" creationId="{CEBC4789-7A72-4B15-BF7E-070D2B1C5CAD}"/>
          </ac:spMkLst>
        </pc:spChg>
        <pc:spChg chg="mod">
          <ac:chgData name="Kanakaris Venetis" userId="123cc868b6771a79" providerId="LiveId" clId="{879ABA2E-1F16-451D-933D-14CE903A42A1}" dt="2023-11-21T21:31:01.357" v="968" actId="571"/>
          <ac:spMkLst>
            <pc:docMk/>
            <pc:sldMk cId="0" sldId="374"/>
            <ac:spMk id="167" creationId="{448F08A8-A931-4D5E-B450-9D605223B9DE}"/>
          </ac:spMkLst>
        </pc:spChg>
        <pc:spChg chg="mod">
          <ac:chgData name="Kanakaris Venetis" userId="123cc868b6771a79" providerId="LiveId" clId="{879ABA2E-1F16-451D-933D-14CE903A42A1}" dt="2023-11-21T21:31:01.357" v="968" actId="571"/>
          <ac:spMkLst>
            <pc:docMk/>
            <pc:sldMk cId="0" sldId="374"/>
            <ac:spMk id="168" creationId="{2EF8C407-E0AD-45C2-8366-1596085991C7}"/>
          </ac:spMkLst>
        </pc:spChg>
        <pc:spChg chg="mod">
          <ac:chgData name="Kanakaris Venetis" userId="123cc868b6771a79" providerId="LiveId" clId="{879ABA2E-1F16-451D-933D-14CE903A42A1}" dt="2023-11-21T21:31:01.357" v="968" actId="571"/>
          <ac:spMkLst>
            <pc:docMk/>
            <pc:sldMk cId="0" sldId="374"/>
            <ac:spMk id="169" creationId="{45B21576-F6D7-4006-BE16-EA94A2CB29BF}"/>
          </ac:spMkLst>
        </pc:spChg>
        <pc:spChg chg="mod">
          <ac:chgData name="Kanakaris Venetis" userId="123cc868b6771a79" providerId="LiveId" clId="{879ABA2E-1F16-451D-933D-14CE903A42A1}" dt="2023-11-21T21:31:01.357" v="968" actId="571"/>
          <ac:spMkLst>
            <pc:docMk/>
            <pc:sldMk cId="0" sldId="374"/>
            <ac:spMk id="170" creationId="{CF5CBAAC-00D1-4872-A53C-ACEEB4EA647F}"/>
          </ac:spMkLst>
        </pc:spChg>
        <pc:spChg chg="mod">
          <ac:chgData name="Kanakaris Venetis" userId="123cc868b6771a79" providerId="LiveId" clId="{879ABA2E-1F16-451D-933D-14CE903A42A1}" dt="2023-11-21T21:31:01.357" v="968" actId="571"/>
          <ac:spMkLst>
            <pc:docMk/>
            <pc:sldMk cId="0" sldId="374"/>
            <ac:spMk id="172" creationId="{27AA07E5-92E4-4405-8400-166FABF17635}"/>
          </ac:spMkLst>
        </pc:spChg>
        <pc:spChg chg="mod">
          <ac:chgData name="Kanakaris Venetis" userId="123cc868b6771a79" providerId="LiveId" clId="{879ABA2E-1F16-451D-933D-14CE903A42A1}" dt="2023-11-21T21:31:01.357" v="968" actId="571"/>
          <ac:spMkLst>
            <pc:docMk/>
            <pc:sldMk cId="0" sldId="374"/>
            <ac:spMk id="173" creationId="{C7173EDD-258A-46D4-83F0-EC417B819337}"/>
          </ac:spMkLst>
        </pc:spChg>
        <pc:spChg chg="mod">
          <ac:chgData name="Kanakaris Venetis" userId="123cc868b6771a79" providerId="LiveId" clId="{879ABA2E-1F16-451D-933D-14CE903A42A1}" dt="2023-11-21T21:31:01.357" v="968" actId="571"/>
          <ac:spMkLst>
            <pc:docMk/>
            <pc:sldMk cId="0" sldId="374"/>
            <ac:spMk id="174" creationId="{BD78AD66-D3CD-4DB5-9512-966B6D9FF909}"/>
          </ac:spMkLst>
        </pc:spChg>
        <pc:spChg chg="mod">
          <ac:chgData name="Kanakaris Venetis" userId="123cc868b6771a79" providerId="LiveId" clId="{879ABA2E-1F16-451D-933D-14CE903A42A1}" dt="2023-11-21T21:31:01.357" v="968" actId="571"/>
          <ac:spMkLst>
            <pc:docMk/>
            <pc:sldMk cId="0" sldId="374"/>
            <ac:spMk id="175" creationId="{D9E219D9-1231-4C1A-8808-6329EDF2FE93}"/>
          </ac:spMkLst>
        </pc:spChg>
        <pc:spChg chg="mod">
          <ac:chgData name="Kanakaris Venetis" userId="123cc868b6771a79" providerId="LiveId" clId="{879ABA2E-1F16-451D-933D-14CE903A42A1}" dt="2023-11-21T21:31:01.357" v="968" actId="571"/>
          <ac:spMkLst>
            <pc:docMk/>
            <pc:sldMk cId="0" sldId="374"/>
            <ac:spMk id="176" creationId="{AF661C58-C526-4F1A-84F5-9D72734A5032}"/>
          </ac:spMkLst>
        </pc:spChg>
        <pc:spChg chg="mod">
          <ac:chgData name="Kanakaris Venetis" userId="123cc868b6771a79" providerId="LiveId" clId="{879ABA2E-1F16-451D-933D-14CE903A42A1}" dt="2023-11-21T21:31:01.357" v="968" actId="571"/>
          <ac:spMkLst>
            <pc:docMk/>
            <pc:sldMk cId="0" sldId="374"/>
            <ac:spMk id="177" creationId="{7F6AC246-C2A0-4B1B-AB6B-9BF4BC406C9F}"/>
          </ac:spMkLst>
        </pc:spChg>
        <pc:spChg chg="mod">
          <ac:chgData name="Kanakaris Venetis" userId="123cc868b6771a79" providerId="LiveId" clId="{879ABA2E-1F16-451D-933D-14CE903A42A1}" dt="2023-11-21T21:31:01.357" v="968" actId="571"/>
          <ac:spMkLst>
            <pc:docMk/>
            <pc:sldMk cId="0" sldId="374"/>
            <ac:spMk id="178" creationId="{232F60A4-39FC-4B95-B2D3-F699C8766226}"/>
          </ac:spMkLst>
        </pc:spChg>
        <pc:spChg chg="mod">
          <ac:chgData name="Kanakaris Venetis" userId="123cc868b6771a79" providerId="LiveId" clId="{879ABA2E-1F16-451D-933D-14CE903A42A1}" dt="2023-11-21T21:31:01.357" v="968" actId="571"/>
          <ac:spMkLst>
            <pc:docMk/>
            <pc:sldMk cId="0" sldId="374"/>
            <ac:spMk id="179" creationId="{3FFDE411-22C2-4AB7-BF29-A6A396FE5D9C}"/>
          </ac:spMkLst>
        </pc:spChg>
        <pc:spChg chg="mod">
          <ac:chgData name="Kanakaris Venetis" userId="123cc868b6771a79" providerId="LiveId" clId="{879ABA2E-1F16-451D-933D-14CE903A42A1}" dt="2023-11-21T21:31:01.357" v="968" actId="571"/>
          <ac:spMkLst>
            <pc:docMk/>
            <pc:sldMk cId="0" sldId="374"/>
            <ac:spMk id="180" creationId="{CD5E6CDF-8CC1-4026-9B16-DEE36BC457A8}"/>
          </ac:spMkLst>
        </pc:spChg>
        <pc:spChg chg="mod">
          <ac:chgData name="Kanakaris Venetis" userId="123cc868b6771a79" providerId="LiveId" clId="{879ABA2E-1F16-451D-933D-14CE903A42A1}" dt="2023-11-21T21:31:01.357" v="968" actId="571"/>
          <ac:spMkLst>
            <pc:docMk/>
            <pc:sldMk cId="0" sldId="374"/>
            <ac:spMk id="181" creationId="{DD380CDD-2949-41B4-99CE-E07B9E1AB070}"/>
          </ac:spMkLst>
        </pc:spChg>
        <pc:spChg chg="mod">
          <ac:chgData name="Kanakaris Venetis" userId="123cc868b6771a79" providerId="LiveId" clId="{879ABA2E-1F16-451D-933D-14CE903A42A1}" dt="2023-11-21T21:31:01.357" v="968" actId="571"/>
          <ac:spMkLst>
            <pc:docMk/>
            <pc:sldMk cId="0" sldId="374"/>
            <ac:spMk id="182" creationId="{5834DF60-7091-4C3A-BD09-C34F7307A0D6}"/>
          </ac:spMkLst>
        </pc:spChg>
        <pc:spChg chg="mod">
          <ac:chgData name="Kanakaris Venetis" userId="123cc868b6771a79" providerId="LiveId" clId="{879ABA2E-1F16-451D-933D-14CE903A42A1}" dt="2023-11-21T21:31:01.357" v="968" actId="571"/>
          <ac:spMkLst>
            <pc:docMk/>
            <pc:sldMk cId="0" sldId="374"/>
            <ac:spMk id="183" creationId="{F4781C6D-B61B-47BE-B08F-D05CA9312791}"/>
          </ac:spMkLst>
        </pc:spChg>
        <pc:spChg chg="mod">
          <ac:chgData name="Kanakaris Venetis" userId="123cc868b6771a79" providerId="LiveId" clId="{879ABA2E-1F16-451D-933D-14CE903A42A1}" dt="2023-11-21T21:31:01.357" v="968" actId="571"/>
          <ac:spMkLst>
            <pc:docMk/>
            <pc:sldMk cId="0" sldId="374"/>
            <ac:spMk id="184" creationId="{07DAA2BC-315F-40F7-B1F5-4A80739D9EE8}"/>
          </ac:spMkLst>
        </pc:spChg>
        <pc:spChg chg="mod">
          <ac:chgData name="Kanakaris Venetis" userId="123cc868b6771a79" providerId="LiveId" clId="{879ABA2E-1F16-451D-933D-14CE903A42A1}" dt="2023-11-21T21:31:01.357" v="968" actId="571"/>
          <ac:spMkLst>
            <pc:docMk/>
            <pc:sldMk cId="0" sldId="374"/>
            <ac:spMk id="185" creationId="{13B13DB2-A5E1-4288-BAE9-44AACF104925}"/>
          </ac:spMkLst>
        </pc:spChg>
        <pc:spChg chg="mod">
          <ac:chgData name="Kanakaris Venetis" userId="123cc868b6771a79" providerId="LiveId" clId="{879ABA2E-1F16-451D-933D-14CE903A42A1}" dt="2023-11-21T21:31:01.357" v="968" actId="571"/>
          <ac:spMkLst>
            <pc:docMk/>
            <pc:sldMk cId="0" sldId="374"/>
            <ac:spMk id="186" creationId="{BD0B8CD8-1649-41F6-953B-33EDA62BEBA3}"/>
          </ac:spMkLst>
        </pc:spChg>
        <pc:spChg chg="mod">
          <ac:chgData name="Kanakaris Venetis" userId="123cc868b6771a79" providerId="LiveId" clId="{879ABA2E-1F16-451D-933D-14CE903A42A1}" dt="2023-11-21T21:31:01.357" v="968" actId="571"/>
          <ac:spMkLst>
            <pc:docMk/>
            <pc:sldMk cId="0" sldId="374"/>
            <ac:spMk id="187" creationId="{DA37FCA1-82C4-41CB-8E9B-A589BF1291B5}"/>
          </ac:spMkLst>
        </pc:spChg>
        <pc:spChg chg="mod">
          <ac:chgData name="Kanakaris Venetis" userId="123cc868b6771a79" providerId="LiveId" clId="{879ABA2E-1F16-451D-933D-14CE903A42A1}" dt="2023-11-21T21:31:01.357" v="968" actId="571"/>
          <ac:spMkLst>
            <pc:docMk/>
            <pc:sldMk cId="0" sldId="374"/>
            <ac:spMk id="188" creationId="{B6993FC4-3EFB-4B11-BEE8-519D0821F354}"/>
          </ac:spMkLst>
        </pc:spChg>
        <pc:spChg chg="mod">
          <ac:chgData name="Kanakaris Venetis" userId="123cc868b6771a79" providerId="LiveId" clId="{879ABA2E-1F16-451D-933D-14CE903A42A1}" dt="2023-11-21T21:31:01.357" v="968" actId="571"/>
          <ac:spMkLst>
            <pc:docMk/>
            <pc:sldMk cId="0" sldId="374"/>
            <ac:spMk id="189" creationId="{0CC55BD5-8235-434F-91A6-B9712E921863}"/>
          </ac:spMkLst>
        </pc:spChg>
        <pc:spChg chg="mod">
          <ac:chgData name="Kanakaris Venetis" userId="123cc868b6771a79" providerId="LiveId" clId="{879ABA2E-1F16-451D-933D-14CE903A42A1}" dt="2023-11-21T21:31:01.357" v="968" actId="571"/>
          <ac:spMkLst>
            <pc:docMk/>
            <pc:sldMk cId="0" sldId="374"/>
            <ac:spMk id="190" creationId="{B51EA3EB-6927-43EB-87EF-43748C0DDBC0}"/>
          </ac:spMkLst>
        </pc:spChg>
        <pc:spChg chg="mod">
          <ac:chgData name="Kanakaris Venetis" userId="123cc868b6771a79" providerId="LiveId" clId="{879ABA2E-1F16-451D-933D-14CE903A42A1}" dt="2023-11-21T21:31:01.357" v="968" actId="571"/>
          <ac:spMkLst>
            <pc:docMk/>
            <pc:sldMk cId="0" sldId="374"/>
            <ac:spMk id="191" creationId="{B02C2A2B-3ED5-4D5E-8459-3246626E9F10}"/>
          </ac:spMkLst>
        </pc:spChg>
        <pc:spChg chg="mod">
          <ac:chgData name="Kanakaris Venetis" userId="123cc868b6771a79" providerId="LiveId" clId="{879ABA2E-1F16-451D-933D-14CE903A42A1}" dt="2023-11-21T21:31:01.357" v="968" actId="571"/>
          <ac:spMkLst>
            <pc:docMk/>
            <pc:sldMk cId="0" sldId="374"/>
            <ac:spMk id="192" creationId="{48FA478F-D366-4B8F-B639-408651C6BFC3}"/>
          </ac:spMkLst>
        </pc:spChg>
        <pc:spChg chg="mod">
          <ac:chgData name="Kanakaris Venetis" userId="123cc868b6771a79" providerId="LiveId" clId="{879ABA2E-1F16-451D-933D-14CE903A42A1}" dt="2023-11-21T21:31:01.357" v="968" actId="571"/>
          <ac:spMkLst>
            <pc:docMk/>
            <pc:sldMk cId="0" sldId="374"/>
            <ac:spMk id="193" creationId="{C307CC0A-56C6-4964-AEFC-3D6254A94336}"/>
          </ac:spMkLst>
        </pc:spChg>
        <pc:spChg chg="mod">
          <ac:chgData name="Kanakaris Venetis" userId="123cc868b6771a79" providerId="LiveId" clId="{879ABA2E-1F16-451D-933D-14CE903A42A1}" dt="2023-11-21T21:31:01.357" v="968" actId="571"/>
          <ac:spMkLst>
            <pc:docMk/>
            <pc:sldMk cId="0" sldId="374"/>
            <ac:spMk id="194" creationId="{F0430C37-DEC9-49D8-8872-E391F224C063}"/>
          </ac:spMkLst>
        </pc:spChg>
        <pc:spChg chg="mod">
          <ac:chgData name="Kanakaris Venetis" userId="123cc868b6771a79" providerId="LiveId" clId="{879ABA2E-1F16-451D-933D-14CE903A42A1}" dt="2023-11-21T21:31:01.357" v="968" actId="571"/>
          <ac:spMkLst>
            <pc:docMk/>
            <pc:sldMk cId="0" sldId="374"/>
            <ac:spMk id="195" creationId="{F82F05EA-3BB5-4473-9038-D01E9D42A0BE}"/>
          </ac:spMkLst>
        </pc:spChg>
        <pc:spChg chg="mod">
          <ac:chgData name="Kanakaris Venetis" userId="123cc868b6771a79" providerId="LiveId" clId="{879ABA2E-1F16-451D-933D-14CE903A42A1}" dt="2023-11-21T21:31:01.357" v="968" actId="571"/>
          <ac:spMkLst>
            <pc:docMk/>
            <pc:sldMk cId="0" sldId="374"/>
            <ac:spMk id="196" creationId="{BDA766E7-91D3-41BA-A6E3-10CF9823CC70}"/>
          </ac:spMkLst>
        </pc:spChg>
        <pc:spChg chg="add mod">
          <ac:chgData name="Kanakaris Venetis" userId="123cc868b6771a79" providerId="LiveId" clId="{879ABA2E-1F16-451D-933D-14CE903A42A1}" dt="2023-11-21T21:35:42.025" v="974" actId="164"/>
          <ac:spMkLst>
            <pc:docMk/>
            <pc:sldMk cId="0" sldId="374"/>
            <ac:spMk id="197" creationId="{8FEC1262-8751-4F05-A572-947E8D55F16E}"/>
          </ac:spMkLst>
        </pc:spChg>
        <pc:spChg chg="mod">
          <ac:chgData name="Kanakaris Venetis" userId="123cc868b6771a79" providerId="LiveId" clId="{879ABA2E-1F16-451D-933D-14CE903A42A1}" dt="2023-11-21T21:32:52.746" v="972" actId="571"/>
          <ac:spMkLst>
            <pc:docMk/>
            <pc:sldMk cId="0" sldId="374"/>
            <ac:spMk id="199" creationId="{896DB2DE-1BEA-4B9C-8059-2606C5DCB6BF}"/>
          </ac:spMkLst>
        </pc:spChg>
        <pc:spChg chg="mod">
          <ac:chgData name="Kanakaris Venetis" userId="123cc868b6771a79" providerId="LiveId" clId="{879ABA2E-1F16-451D-933D-14CE903A42A1}" dt="2023-11-21T21:32:52.746" v="972" actId="571"/>
          <ac:spMkLst>
            <pc:docMk/>
            <pc:sldMk cId="0" sldId="374"/>
            <ac:spMk id="200" creationId="{7EA662D9-532B-48D2-949F-20A0579E974D}"/>
          </ac:spMkLst>
        </pc:spChg>
        <pc:spChg chg="mod">
          <ac:chgData name="Kanakaris Venetis" userId="123cc868b6771a79" providerId="LiveId" clId="{879ABA2E-1F16-451D-933D-14CE903A42A1}" dt="2023-11-21T21:32:52.746" v="972" actId="571"/>
          <ac:spMkLst>
            <pc:docMk/>
            <pc:sldMk cId="0" sldId="374"/>
            <ac:spMk id="201" creationId="{F392F0A6-1B94-43EC-925B-7A8E6D733038}"/>
          </ac:spMkLst>
        </pc:spChg>
        <pc:spChg chg="mod">
          <ac:chgData name="Kanakaris Venetis" userId="123cc868b6771a79" providerId="LiveId" clId="{879ABA2E-1F16-451D-933D-14CE903A42A1}" dt="2023-11-21T21:32:52.746" v="972" actId="571"/>
          <ac:spMkLst>
            <pc:docMk/>
            <pc:sldMk cId="0" sldId="374"/>
            <ac:spMk id="202" creationId="{B6952DBD-4037-4006-ADDE-BE3140F4BDD9}"/>
          </ac:spMkLst>
        </pc:spChg>
        <pc:spChg chg="mod">
          <ac:chgData name="Kanakaris Venetis" userId="123cc868b6771a79" providerId="LiveId" clId="{879ABA2E-1F16-451D-933D-14CE903A42A1}" dt="2023-11-21T21:32:52.746" v="972" actId="571"/>
          <ac:spMkLst>
            <pc:docMk/>
            <pc:sldMk cId="0" sldId="374"/>
            <ac:spMk id="203" creationId="{A4714836-9FDA-4FDB-83F6-ED08E9DB2852}"/>
          </ac:spMkLst>
        </pc:spChg>
        <pc:spChg chg="mod">
          <ac:chgData name="Kanakaris Venetis" userId="123cc868b6771a79" providerId="LiveId" clId="{879ABA2E-1F16-451D-933D-14CE903A42A1}" dt="2023-11-21T21:32:52.746" v="972" actId="571"/>
          <ac:spMkLst>
            <pc:docMk/>
            <pc:sldMk cId="0" sldId="374"/>
            <ac:spMk id="204" creationId="{BFC55829-6C38-4A80-9410-1675AC3D0E58}"/>
          </ac:spMkLst>
        </pc:spChg>
        <pc:spChg chg="mod">
          <ac:chgData name="Kanakaris Venetis" userId="123cc868b6771a79" providerId="LiveId" clId="{879ABA2E-1F16-451D-933D-14CE903A42A1}" dt="2023-11-21T21:32:52.746" v="972" actId="571"/>
          <ac:spMkLst>
            <pc:docMk/>
            <pc:sldMk cId="0" sldId="374"/>
            <ac:spMk id="205" creationId="{39915C9F-8456-46CF-B54F-60AE6601428D}"/>
          </ac:spMkLst>
        </pc:spChg>
        <pc:spChg chg="mod">
          <ac:chgData name="Kanakaris Venetis" userId="123cc868b6771a79" providerId="LiveId" clId="{879ABA2E-1F16-451D-933D-14CE903A42A1}" dt="2023-11-21T21:32:52.746" v="972" actId="571"/>
          <ac:spMkLst>
            <pc:docMk/>
            <pc:sldMk cId="0" sldId="374"/>
            <ac:spMk id="206" creationId="{2502E1A8-BA43-476E-A277-5E357342B06F}"/>
          </ac:spMkLst>
        </pc:spChg>
        <pc:spChg chg="mod">
          <ac:chgData name="Kanakaris Venetis" userId="123cc868b6771a79" providerId="LiveId" clId="{879ABA2E-1F16-451D-933D-14CE903A42A1}" dt="2023-11-21T21:32:52.746" v="972" actId="571"/>
          <ac:spMkLst>
            <pc:docMk/>
            <pc:sldMk cId="0" sldId="374"/>
            <ac:spMk id="207" creationId="{D5BF0E01-B162-477E-AC51-82422B3BC856}"/>
          </ac:spMkLst>
        </pc:spChg>
        <pc:spChg chg="mod">
          <ac:chgData name="Kanakaris Venetis" userId="123cc868b6771a79" providerId="LiveId" clId="{879ABA2E-1F16-451D-933D-14CE903A42A1}" dt="2023-11-21T21:32:52.746" v="972" actId="571"/>
          <ac:spMkLst>
            <pc:docMk/>
            <pc:sldMk cId="0" sldId="374"/>
            <ac:spMk id="208" creationId="{E91A46F7-113E-4534-A9E8-717A91A0039E}"/>
          </ac:spMkLst>
        </pc:spChg>
        <pc:spChg chg="mod">
          <ac:chgData name="Kanakaris Venetis" userId="123cc868b6771a79" providerId="LiveId" clId="{879ABA2E-1F16-451D-933D-14CE903A42A1}" dt="2023-11-21T21:32:52.746" v="972" actId="571"/>
          <ac:spMkLst>
            <pc:docMk/>
            <pc:sldMk cId="0" sldId="374"/>
            <ac:spMk id="209" creationId="{46D2F1EE-3061-4A50-932F-8A5C1DBD0384}"/>
          </ac:spMkLst>
        </pc:spChg>
        <pc:spChg chg="mod">
          <ac:chgData name="Kanakaris Venetis" userId="123cc868b6771a79" providerId="LiveId" clId="{879ABA2E-1F16-451D-933D-14CE903A42A1}" dt="2023-11-21T21:32:52.746" v="972" actId="571"/>
          <ac:spMkLst>
            <pc:docMk/>
            <pc:sldMk cId="0" sldId="374"/>
            <ac:spMk id="210" creationId="{FC5158F5-EA27-4C60-8820-57F8CA8FC541}"/>
          </ac:spMkLst>
        </pc:spChg>
        <pc:spChg chg="mod">
          <ac:chgData name="Kanakaris Venetis" userId="123cc868b6771a79" providerId="LiveId" clId="{879ABA2E-1F16-451D-933D-14CE903A42A1}" dt="2023-11-21T21:32:52.746" v="972" actId="571"/>
          <ac:spMkLst>
            <pc:docMk/>
            <pc:sldMk cId="0" sldId="374"/>
            <ac:spMk id="211" creationId="{68264D71-E826-4FD1-AC9C-3116CFE274FB}"/>
          </ac:spMkLst>
        </pc:spChg>
        <pc:spChg chg="mod">
          <ac:chgData name="Kanakaris Venetis" userId="123cc868b6771a79" providerId="LiveId" clId="{879ABA2E-1F16-451D-933D-14CE903A42A1}" dt="2023-11-21T21:32:52.746" v="972" actId="571"/>
          <ac:spMkLst>
            <pc:docMk/>
            <pc:sldMk cId="0" sldId="374"/>
            <ac:spMk id="212" creationId="{A278E36B-F76C-4261-A64E-2B0CC306D03F}"/>
          </ac:spMkLst>
        </pc:spChg>
        <pc:spChg chg="mod">
          <ac:chgData name="Kanakaris Venetis" userId="123cc868b6771a79" providerId="LiveId" clId="{879ABA2E-1F16-451D-933D-14CE903A42A1}" dt="2023-11-21T21:32:52.746" v="972" actId="571"/>
          <ac:spMkLst>
            <pc:docMk/>
            <pc:sldMk cId="0" sldId="374"/>
            <ac:spMk id="213" creationId="{5B704690-0D91-417A-B953-860589F459A3}"/>
          </ac:spMkLst>
        </pc:spChg>
        <pc:spChg chg="mod">
          <ac:chgData name="Kanakaris Venetis" userId="123cc868b6771a79" providerId="LiveId" clId="{879ABA2E-1F16-451D-933D-14CE903A42A1}" dt="2023-11-21T21:32:52.746" v="972" actId="571"/>
          <ac:spMkLst>
            <pc:docMk/>
            <pc:sldMk cId="0" sldId="374"/>
            <ac:spMk id="214" creationId="{7770970E-E704-4D46-B00C-DCB92BF75804}"/>
          </ac:spMkLst>
        </pc:spChg>
        <pc:spChg chg="mod">
          <ac:chgData name="Kanakaris Venetis" userId="123cc868b6771a79" providerId="LiveId" clId="{879ABA2E-1F16-451D-933D-14CE903A42A1}" dt="2023-11-21T21:32:52.746" v="972" actId="571"/>
          <ac:spMkLst>
            <pc:docMk/>
            <pc:sldMk cId="0" sldId="374"/>
            <ac:spMk id="215" creationId="{119E1C98-6C06-4B58-84BC-6310C53451CB}"/>
          </ac:spMkLst>
        </pc:spChg>
        <pc:spChg chg="mod">
          <ac:chgData name="Kanakaris Venetis" userId="123cc868b6771a79" providerId="LiveId" clId="{879ABA2E-1F16-451D-933D-14CE903A42A1}" dt="2023-11-21T21:32:52.746" v="972" actId="571"/>
          <ac:spMkLst>
            <pc:docMk/>
            <pc:sldMk cId="0" sldId="374"/>
            <ac:spMk id="216" creationId="{5370DAE3-FA75-4F10-A06A-9FD91548B472}"/>
          </ac:spMkLst>
        </pc:spChg>
        <pc:spChg chg="mod">
          <ac:chgData name="Kanakaris Venetis" userId="123cc868b6771a79" providerId="LiveId" clId="{879ABA2E-1F16-451D-933D-14CE903A42A1}" dt="2023-11-21T21:32:52.746" v="972" actId="571"/>
          <ac:spMkLst>
            <pc:docMk/>
            <pc:sldMk cId="0" sldId="374"/>
            <ac:spMk id="217" creationId="{925CCA5F-C23E-4E9B-88FA-6E5CE76AC65D}"/>
          </ac:spMkLst>
        </pc:spChg>
        <pc:spChg chg="mod">
          <ac:chgData name="Kanakaris Venetis" userId="123cc868b6771a79" providerId="LiveId" clId="{879ABA2E-1F16-451D-933D-14CE903A42A1}" dt="2023-11-21T21:32:52.746" v="972" actId="571"/>
          <ac:spMkLst>
            <pc:docMk/>
            <pc:sldMk cId="0" sldId="374"/>
            <ac:spMk id="218" creationId="{AFB4A8C5-0173-4F51-96EB-941BA2BC94F4}"/>
          </ac:spMkLst>
        </pc:spChg>
        <pc:spChg chg="mod">
          <ac:chgData name="Kanakaris Venetis" userId="123cc868b6771a79" providerId="LiveId" clId="{879ABA2E-1F16-451D-933D-14CE903A42A1}" dt="2023-11-21T21:32:52.746" v="972" actId="571"/>
          <ac:spMkLst>
            <pc:docMk/>
            <pc:sldMk cId="0" sldId="374"/>
            <ac:spMk id="219" creationId="{D0492950-5C17-4A9F-9010-CEB58549FE49}"/>
          </ac:spMkLst>
        </pc:spChg>
        <pc:spChg chg="mod">
          <ac:chgData name="Kanakaris Venetis" userId="123cc868b6771a79" providerId="LiveId" clId="{879ABA2E-1F16-451D-933D-14CE903A42A1}" dt="2023-11-21T21:32:52.746" v="972" actId="571"/>
          <ac:spMkLst>
            <pc:docMk/>
            <pc:sldMk cId="0" sldId="374"/>
            <ac:spMk id="220" creationId="{D3A43C04-95A0-4DE2-8D80-535A36BC4426}"/>
          </ac:spMkLst>
        </pc:spChg>
        <pc:spChg chg="mod">
          <ac:chgData name="Kanakaris Venetis" userId="123cc868b6771a79" providerId="LiveId" clId="{879ABA2E-1F16-451D-933D-14CE903A42A1}" dt="2023-11-21T21:32:52.746" v="972" actId="571"/>
          <ac:spMkLst>
            <pc:docMk/>
            <pc:sldMk cId="0" sldId="374"/>
            <ac:spMk id="221" creationId="{C1B9DB3E-B39F-4B70-9F8B-1822F7D6CB15}"/>
          </ac:spMkLst>
        </pc:spChg>
        <pc:spChg chg="mod">
          <ac:chgData name="Kanakaris Venetis" userId="123cc868b6771a79" providerId="LiveId" clId="{879ABA2E-1F16-451D-933D-14CE903A42A1}" dt="2023-11-21T21:32:52.746" v="972" actId="571"/>
          <ac:spMkLst>
            <pc:docMk/>
            <pc:sldMk cId="0" sldId="374"/>
            <ac:spMk id="222" creationId="{EAB32776-EC5D-44E9-A2B4-842D9DF20FF0}"/>
          </ac:spMkLst>
        </pc:spChg>
        <pc:spChg chg="mod">
          <ac:chgData name="Kanakaris Venetis" userId="123cc868b6771a79" providerId="LiveId" clId="{879ABA2E-1F16-451D-933D-14CE903A42A1}" dt="2023-11-21T21:32:52.746" v="972" actId="571"/>
          <ac:spMkLst>
            <pc:docMk/>
            <pc:sldMk cId="0" sldId="374"/>
            <ac:spMk id="223" creationId="{D7D0A608-5F4B-4DA9-8316-8F40F8DB4A39}"/>
          </ac:spMkLst>
        </pc:spChg>
        <pc:spChg chg="add mod">
          <ac:chgData name="Kanakaris Venetis" userId="123cc868b6771a79" providerId="LiveId" clId="{879ABA2E-1F16-451D-933D-14CE903A42A1}" dt="2023-11-21T21:35:42.025" v="974" actId="164"/>
          <ac:spMkLst>
            <pc:docMk/>
            <pc:sldMk cId="0" sldId="374"/>
            <ac:spMk id="224" creationId="{0423C120-CB6F-4214-967B-34C7EF37ED76}"/>
          </ac:spMkLst>
        </pc:spChg>
        <pc:spChg chg="add mod">
          <ac:chgData name="Kanakaris Venetis" userId="123cc868b6771a79" providerId="LiveId" clId="{879ABA2E-1F16-451D-933D-14CE903A42A1}" dt="2023-11-21T21:35:42.025" v="974" actId="164"/>
          <ac:spMkLst>
            <pc:docMk/>
            <pc:sldMk cId="0" sldId="374"/>
            <ac:spMk id="225" creationId="{84264CF6-A8D6-440D-AE1D-E602484F5681}"/>
          </ac:spMkLst>
        </pc:spChg>
        <pc:spChg chg="add mod">
          <ac:chgData name="Kanakaris Venetis" userId="123cc868b6771a79" providerId="LiveId" clId="{879ABA2E-1F16-451D-933D-14CE903A42A1}" dt="2023-11-21T21:35:42.025" v="974" actId="164"/>
          <ac:spMkLst>
            <pc:docMk/>
            <pc:sldMk cId="0" sldId="374"/>
            <ac:spMk id="226" creationId="{ADA55967-76BA-45D6-ADC6-A5A63A6FDBE2}"/>
          </ac:spMkLst>
        </pc:spChg>
        <pc:spChg chg="add mod">
          <ac:chgData name="Kanakaris Venetis" userId="123cc868b6771a79" providerId="LiveId" clId="{879ABA2E-1F16-451D-933D-14CE903A42A1}" dt="2023-11-21T21:35:42.025" v="974" actId="164"/>
          <ac:spMkLst>
            <pc:docMk/>
            <pc:sldMk cId="0" sldId="374"/>
            <ac:spMk id="227" creationId="{2D9B1170-B6E0-40C4-BEFE-5C2B888B4A62}"/>
          </ac:spMkLst>
        </pc:spChg>
        <pc:spChg chg="mod">
          <ac:chgData name="Kanakaris Venetis" userId="123cc868b6771a79" providerId="LiveId" clId="{879ABA2E-1F16-451D-933D-14CE903A42A1}" dt="2023-11-21T21:34:13.471" v="973" actId="571"/>
          <ac:spMkLst>
            <pc:docMk/>
            <pc:sldMk cId="0" sldId="374"/>
            <ac:spMk id="229" creationId="{B5E566C0-BE0A-4E9F-8CCB-BD07FB1E3BE7}"/>
          </ac:spMkLst>
        </pc:spChg>
        <pc:spChg chg="mod">
          <ac:chgData name="Kanakaris Venetis" userId="123cc868b6771a79" providerId="LiveId" clId="{879ABA2E-1F16-451D-933D-14CE903A42A1}" dt="2023-11-21T21:34:13.471" v="973" actId="571"/>
          <ac:spMkLst>
            <pc:docMk/>
            <pc:sldMk cId="0" sldId="374"/>
            <ac:spMk id="230" creationId="{EA7A6FE2-E037-4559-B8A1-9013B439C995}"/>
          </ac:spMkLst>
        </pc:spChg>
        <pc:spChg chg="mod">
          <ac:chgData name="Kanakaris Venetis" userId="123cc868b6771a79" providerId="LiveId" clId="{879ABA2E-1F16-451D-933D-14CE903A42A1}" dt="2023-11-21T21:34:13.471" v="973" actId="571"/>
          <ac:spMkLst>
            <pc:docMk/>
            <pc:sldMk cId="0" sldId="374"/>
            <ac:spMk id="231" creationId="{FA52ABCB-8A66-457C-8691-8313A3AE0563}"/>
          </ac:spMkLst>
        </pc:spChg>
        <pc:spChg chg="mod">
          <ac:chgData name="Kanakaris Venetis" userId="123cc868b6771a79" providerId="LiveId" clId="{879ABA2E-1F16-451D-933D-14CE903A42A1}" dt="2023-11-21T21:34:13.471" v="973" actId="571"/>
          <ac:spMkLst>
            <pc:docMk/>
            <pc:sldMk cId="0" sldId="374"/>
            <ac:spMk id="232" creationId="{690BE7E7-5138-476E-823F-594BF1E0D2AE}"/>
          </ac:spMkLst>
        </pc:spChg>
        <pc:spChg chg="mod">
          <ac:chgData name="Kanakaris Venetis" userId="123cc868b6771a79" providerId="LiveId" clId="{879ABA2E-1F16-451D-933D-14CE903A42A1}" dt="2023-11-21T21:34:13.471" v="973" actId="571"/>
          <ac:spMkLst>
            <pc:docMk/>
            <pc:sldMk cId="0" sldId="374"/>
            <ac:spMk id="233" creationId="{0F40E269-5279-4267-8337-5841EDFB20B8}"/>
          </ac:spMkLst>
        </pc:spChg>
        <pc:spChg chg="mod">
          <ac:chgData name="Kanakaris Venetis" userId="123cc868b6771a79" providerId="LiveId" clId="{879ABA2E-1F16-451D-933D-14CE903A42A1}" dt="2023-11-21T21:34:13.471" v="973" actId="571"/>
          <ac:spMkLst>
            <pc:docMk/>
            <pc:sldMk cId="0" sldId="374"/>
            <ac:spMk id="234" creationId="{64E0805F-10BC-4261-987C-88FF188000DF}"/>
          </ac:spMkLst>
        </pc:spChg>
        <pc:spChg chg="mod">
          <ac:chgData name="Kanakaris Venetis" userId="123cc868b6771a79" providerId="LiveId" clId="{879ABA2E-1F16-451D-933D-14CE903A42A1}" dt="2023-11-21T21:34:13.471" v="973" actId="571"/>
          <ac:spMkLst>
            <pc:docMk/>
            <pc:sldMk cId="0" sldId="374"/>
            <ac:spMk id="235" creationId="{3D07692A-2736-4497-8039-FB1174ADDDA5}"/>
          </ac:spMkLst>
        </pc:spChg>
        <pc:spChg chg="mod">
          <ac:chgData name="Kanakaris Venetis" userId="123cc868b6771a79" providerId="LiveId" clId="{879ABA2E-1F16-451D-933D-14CE903A42A1}" dt="2023-11-21T21:34:13.471" v="973" actId="571"/>
          <ac:spMkLst>
            <pc:docMk/>
            <pc:sldMk cId="0" sldId="374"/>
            <ac:spMk id="236" creationId="{E3B69499-5D25-43DD-92F1-6D6E0A61898C}"/>
          </ac:spMkLst>
        </pc:spChg>
        <pc:spChg chg="mod">
          <ac:chgData name="Kanakaris Venetis" userId="123cc868b6771a79" providerId="LiveId" clId="{879ABA2E-1F16-451D-933D-14CE903A42A1}" dt="2023-11-21T21:34:13.471" v="973" actId="571"/>
          <ac:spMkLst>
            <pc:docMk/>
            <pc:sldMk cId="0" sldId="374"/>
            <ac:spMk id="237" creationId="{823FAE03-9B9F-46B0-8F1C-BE84BD349005}"/>
          </ac:spMkLst>
        </pc:spChg>
        <pc:spChg chg="mod">
          <ac:chgData name="Kanakaris Venetis" userId="123cc868b6771a79" providerId="LiveId" clId="{879ABA2E-1F16-451D-933D-14CE903A42A1}" dt="2023-11-21T21:34:13.471" v="973" actId="571"/>
          <ac:spMkLst>
            <pc:docMk/>
            <pc:sldMk cId="0" sldId="374"/>
            <ac:spMk id="238" creationId="{8A359323-7CCC-46F8-B928-2CB23D426A8F}"/>
          </ac:spMkLst>
        </pc:spChg>
        <pc:spChg chg="mod">
          <ac:chgData name="Kanakaris Venetis" userId="123cc868b6771a79" providerId="LiveId" clId="{879ABA2E-1F16-451D-933D-14CE903A42A1}" dt="2023-11-21T21:34:13.471" v="973" actId="571"/>
          <ac:spMkLst>
            <pc:docMk/>
            <pc:sldMk cId="0" sldId="374"/>
            <ac:spMk id="239" creationId="{690A06F9-2FB3-42A3-A643-DE00624ADCA9}"/>
          </ac:spMkLst>
        </pc:spChg>
        <pc:spChg chg="mod">
          <ac:chgData name="Kanakaris Venetis" userId="123cc868b6771a79" providerId="LiveId" clId="{879ABA2E-1F16-451D-933D-14CE903A42A1}" dt="2023-11-21T21:34:13.471" v="973" actId="571"/>
          <ac:spMkLst>
            <pc:docMk/>
            <pc:sldMk cId="0" sldId="374"/>
            <ac:spMk id="240" creationId="{727754B9-BAC7-42A9-B242-5B364E9F7F50}"/>
          </ac:spMkLst>
        </pc:spChg>
        <pc:spChg chg="mod">
          <ac:chgData name="Kanakaris Venetis" userId="123cc868b6771a79" providerId="LiveId" clId="{879ABA2E-1F16-451D-933D-14CE903A42A1}" dt="2023-11-21T21:34:13.471" v="973" actId="571"/>
          <ac:spMkLst>
            <pc:docMk/>
            <pc:sldMk cId="0" sldId="374"/>
            <ac:spMk id="241" creationId="{E0DAE2AE-7C52-4CE5-AFB2-E74CA66BA819}"/>
          </ac:spMkLst>
        </pc:spChg>
        <pc:spChg chg="mod">
          <ac:chgData name="Kanakaris Venetis" userId="123cc868b6771a79" providerId="LiveId" clId="{879ABA2E-1F16-451D-933D-14CE903A42A1}" dt="2023-11-21T21:34:13.471" v="973" actId="571"/>
          <ac:spMkLst>
            <pc:docMk/>
            <pc:sldMk cId="0" sldId="374"/>
            <ac:spMk id="242" creationId="{7DC0388E-7E8E-4160-88BA-2DAFEE8C9679}"/>
          </ac:spMkLst>
        </pc:spChg>
        <pc:spChg chg="mod">
          <ac:chgData name="Kanakaris Venetis" userId="123cc868b6771a79" providerId="LiveId" clId="{879ABA2E-1F16-451D-933D-14CE903A42A1}" dt="2023-11-21T21:34:13.471" v="973" actId="571"/>
          <ac:spMkLst>
            <pc:docMk/>
            <pc:sldMk cId="0" sldId="374"/>
            <ac:spMk id="243" creationId="{2C540A50-6A05-48AD-BCBE-6EE14B9A5A90}"/>
          </ac:spMkLst>
        </pc:spChg>
        <pc:spChg chg="mod">
          <ac:chgData name="Kanakaris Venetis" userId="123cc868b6771a79" providerId="LiveId" clId="{879ABA2E-1F16-451D-933D-14CE903A42A1}" dt="2023-11-21T21:34:13.471" v="973" actId="571"/>
          <ac:spMkLst>
            <pc:docMk/>
            <pc:sldMk cId="0" sldId="374"/>
            <ac:spMk id="244" creationId="{2DEF80C1-98A8-440F-A580-EFF728613B0C}"/>
          </ac:spMkLst>
        </pc:spChg>
        <pc:spChg chg="mod">
          <ac:chgData name="Kanakaris Venetis" userId="123cc868b6771a79" providerId="LiveId" clId="{879ABA2E-1F16-451D-933D-14CE903A42A1}" dt="2023-11-21T21:34:13.471" v="973" actId="571"/>
          <ac:spMkLst>
            <pc:docMk/>
            <pc:sldMk cId="0" sldId="374"/>
            <ac:spMk id="245" creationId="{F6BADA6D-FBCC-4A64-8C33-D52F65599012}"/>
          </ac:spMkLst>
        </pc:spChg>
        <pc:spChg chg="mod">
          <ac:chgData name="Kanakaris Venetis" userId="123cc868b6771a79" providerId="LiveId" clId="{879ABA2E-1F16-451D-933D-14CE903A42A1}" dt="2023-11-21T21:34:13.471" v="973" actId="571"/>
          <ac:spMkLst>
            <pc:docMk/>
            <pc:sldMk cId="0" sldId="374"/>
            <ac:spMk id="246" creationId="{D5DD5FC4-B060-4345-83F1-72984F77CD9E}"/>
          </ac:spMkLst>
        </pc:spChg>
        <pc:spChg chg="mod">
          <ac:chgData name="Kanakaris Venetis" userId="123cc868b6771a79" providerId="LiveId" clId="{879ABA2E-1F16-451D-933D-14CE903A42A1}" dt="2023-11-21T21:34:13.471" v="973" actId="571"/>
          <ac:spMkLst>
            <pc:docMk/>
            <pc:sldMk cId="0" sldId="374"/>
            <ac:spMk id="247" creationId="{F6A90257-15A1-4571-ACDA-ED059CD13144}"/>
          </ac:spMkLst>
        </pc:spChg>
        <pc:spChg chg="mod">
          <ac:chgData name="Kanakaris Venetis" userId="123cc868b6771a79" providerId="LiveId" clId="{879ABA2E-1F16-451D-933D-14CE903A42A1}" dt="2023-11-21T21:34:13.471" v="973" actId="571"/>
          <ac:spMkLst>
            <pc:docMk/>
            <pc:sldMk cId="0" sldId="374"/>
            <ac:spMk id="248" creationId="{BBF47758-F419-43AF-AF7F-AB9A748598BE}"/>
          </ac:spMkLst>
        </pc:spChg>
        <pc:spChg chg="add mod">
          <ac:chgData name="Kanakaris Venetis" userId="123cc868b6771a79" providerId="LiveId" clId="{879ABA2E-1F16-451D-933D-14CE903A42A1}" dt="2023-11-21T21:35:42.025" v="974" actId="164"/>
          <ac:spMkLst>
            <pc:docMk/>
            <pc:sldMk cId="0" sldId="374"/>
            <ac:spMk id="249" creationId="{3EC35A31-9A04-4DBB-8A04-61CF94AF8DA3}"/>
          </ac:spMkLst>
        </pc:spChg>
        <pc:spChg chg="add mod">
          <ac:chgData name="Kanakaris Venetis" userId="123cc868b6771a79" providerId="LiveId" clId="{879ABA2E-1F16-451D-933D-14CE903A42A1}" dt="2023-11-21T21:35:42.025" v="974" actId="164"/>
          <ac:spMkLst>
            <pc:docMk/>
            <pc:sldMk cId="0" sldId="374"/>
            <ac:spMk id="250" creationId="{BFAF581A-7E30-4C88-A6DC-FC9D24956B6F}"/>
          </ac:spMkLst>
        </pc:spChg>
        <pc:spChg chg="add mod">
          <ac:chgData name="Kanakaris Venetis" userId="123cc868b6771a79" providerId="LiveId" clId="{879ABA2E-1F16-451D-933D-14CE903A42A1}" dt="2023-11-21T21:35:42.025" v="974" actId="164"/>
          <ac:spMkLst>
            <pc:docMk/>
            <pc:sldMk cId="0" sldId="374"/>
            <ac:spMk id="251" creationId="{F94F5006-70F1-4361-B704-A00E54D10FBC}"/>
          </ac:spMkLst>
        </pc:spChg>
        <pc:spChg chg="add mod">
          <ac:chgData name="Kanakaris Venetis" userId="123cc868b6771a79" providerId="LiveId" clId="{879ABA2E-1F16-451D-933D-14CE903A42A1}" dt="2023-11-21T21:35:42.025" v="974" actId="164"/>
          <ac:spMkLst>
            <pc:docMk/>
            <pc:sldMk cId="0" sldId="374"/>
            <ac:spMk id="252" creationId="{BB7CD9CE-16E0-4ABF-9C05-5CA1259CE881}"/>
          </ac:spMkLst>
        </pc:spChg>
        <pc:spChg chg="add mod">
          <ac:chgData name="Kanakaris Venetis" userId="123cc868b6771a79" providerId="LiveId" clId="{879ABA2E-1F16-451D-933D-14CE903A42A1}" dt="2023-11-21T21:35:42.025" v="974" actId="164"/>
          <ac:spMkLst>
            <pc:docMk/>
            <pc:sldMk cId="0" sldId="374"/>
            <ac:spMk id="253" creationId="{3A80F7C5-FF08-4797-BE28-5A6DF44214F8}"/>
          </ac:spMkLst>
        </pc:spChg>
        <pc:spChg chg="add mod">
          <ac:chgData name="Kanakaris Venetis" userId="123cc868b6771a79" providerId="LiveId" clId="{879ABA2E-1F16-451D-933D-14CE903A42A1}" dt="2023-11-21T21:35:42.025" v="974" actId="164"/>
          <ac:spMkLst>
            <pc:docMk/>
            <pc:sldMk cId="0" sldId="374"/>
            <ac:spMk id="254" creationId="{78E13676-5850-4FA8-9561-832EB2CB5E98}"/>
          </ac:spMkLst>
        </pc:spChg>
        <pc:spChg chg="mod">
          <ac:chgData name="Kanakaris Venetis" userId="123cc868b6771a79" providerId="LiveId" clId="{879ABA2E-1F16-451D-933D-14CE903A42A1}" dt="2023-11-21T21:34:13.471" v="973" actId="571"/>
          <ac:spMkLst>
            <pc:docMk/>
            <pc:sldMk cId="0" sldId="374"/>
            <ac:spMk id="256" creationId="{0ABEA199-5127-4161-BA96-1BBD0B867160}"/>
          </ac:spMkLst>
        </pc:spChg>
        <pc:spChg chg="mod">
          <ac:chgData name="Kanakaris Venetis" userId="123cc868b6771a79" providerId="LiveId" clId="{879ABA2E-1F16-451D-933D-14CE903A42A1}" dt="2023-11-21T21:34:13.471" v="973" actId="571"/>
          <ac:spMkLst>
            <pc:docMk/>
            <pc:sldMk cId="0" sldId="374"/>
            <ac:spMk id="257" creationId="{D72B2886-4767-4530-AED8-B6C6093F54D3}"/>
          </ac:spMkLst>
        </pc:spChg>
        <pc:spChg chg="mod">
          <ac:chgData name="Kanakaris Venetis" userId="123cc868b6771a79" providerId="LiveId" clId="{879ABA2E-1F16-451D-933D-14CE903A42A1}" dt="2023-11-21T21:34:13.471" v="973" actId="571"/>
          <ac:spMkLst>
            <pc:docMk/>
            <pc:sldMk cId="0" sldId="374"/>
            <ac:spMk id="258" creationId="{8A08DBEE-5731-4C85-92DD-F7F60939DFF2}"/>
          </ac:spMkLst>
        </pc:spChg>
        <pc:spChg chg="mod">
          <ac:chgData name="Kanakaris Venetis" userId="123cc868b6771a79" providerId="LiveId" clId="{879ABA2E-1F16-451D-933D-14CE903A42A1}" dt="2023-11-21T21:34:13.471" v="973" actId="571"/>
          <ac:spMkLst>
            <pc:docMk/>
            <pc:sldMk cId="0" sldId="374"/>
            <ac:spMk id="259" creationId="{D6656504-D3B0-429C-BF15-BC108D2CD171}"/>
          </ac:spMkLst>
        </pc:spChg>
        <pc:spChg chg="mod">
          <ac:chgData name="Kanakaris Venetis" userId="123cc868b6771a79" providerId="LiveId" clId="{879ABA2E-1F16-451D-933D-14CE903A42A1}" dt="2023-11-21T21:34:13.471" v="973" actId="571"/>
          <ac:spMkLst>
            <pc:docMk/>
            <pc:sldMk cId="0" sldId="374"/>
            <ac:spMk id="260" creationId="{04422095-6F39-4645-A40A-CC010867FFF2}"/>
          </ac:spMkLst>
        </pc:spChg>
        <pc:spChg chg="mod">
          <ac:chgData name="Kanakaris Venetis" userId="123cc868b6771a79" providerId="LiveId" clId="{879ABA2E-1F16-451D-933D-14CE903A42A1}" dt="2023-11-21T21:34:13.471" v="973" actId="571"/>
          <ac:spMkLst>
            <pc:docMk/>
            <pc:sldMk cId="0" sldId="374"/>
            <ac:spMk id="261" creationId="{7577C7CB-5F7A-4423-88EB-029BEE13E51E}"/>
          </ac:spMkLst>
        </pc:spChg>
        <pc:spChg chg="mod">
          <ac:chgData name="Kanakaris Venetis" userId="123cc868b6771a79" providerId="LiveId" clId="{879ABA2E-1F16-451D-933D-14CE903A42A1}" dt="2023-11-21T21:34:13.471" v="973" actId="571"/>
          <ac:spMkLst>
            <pc:docMk/>
            <pc:sldMk cId="0" sldId="374"/>
            <ac:spMk id="262" creationId="{625EEB08-D29F-4B9A-BC46-115A549253A6}"/>
          </ac:spMkLst>
        </pc:spChg>
        <pc:spChg chg="mod">
          <ac:chgData name="Kanakaris Venetis" userId="123cc868b6771a79" providerId="LiveId" clId="{879ABA2E-1F16-451D-933D-14CE903A42A1}" dt="2023-11-21T21:34:13.471" v="973" actId="571"/>
          <ac:spMkLst>
            <pc:docMk/>
            <pc:sldMk cId="0" sldId="374"/>
            <ac:spMk id="263" creationId="{CC2130E5-341E-4E7B-884A-E35D391DDEA8}"/>
          </ac:spMkLst>
        </pc:spChg>
        <pc:spChg chg="mod">
          <ac:chgData name="Kanakaris Venetis" userId="123cc868b6771a79" providerId="LiveId" clId="{879ABA2E-1F16-451D-933D-14CE903A42A1}" dt="2023-11-21T21:34:13.471" v="973" actId="571"/>
          <ac:spMkLst>
            <pc:docMk/>
            <pc:sldMk cId="0" sldId="374"/>
            <ac:spMk id="264" creationId="{AA39213C-5F6B-4C26-AA60-E02578CD7EED}"/>
          </ac:spMkLst>
        </pc:spChg>
        <pc:spChg chg="mod">
          <ac:chgData name="Kanakaris Venetis" userId="123cc868b6771a79" providerId="LiveId" clId="{879ABA2E-1F16-451D-933D-14CE903A42A1}" dt="2023-11-21T21:34:13.471" v="973" actId="571"/>
          <ac:spMkLst>
            <pc:docMk/>
            <pc:sldMk cId="0" sldId="374"/>
            <ac:spMk id="265" creationId="{8227A919-7135-4296-A527-C39ED9F47AB3}"/>
          </ac:spMkLst>
        </pc:spChg>
        <pc:spChg chg="mod">
          <ac:chgData name="Kanakaris Venetis" userId="123cc868b6771a79" providerId="LiveId" clId="{879ABA2E-1F16-451D-933D-14CE903A42A1}" dt="2023-11-21T21:34:13.471" v="973" actId="571"/>
          <ac:spMkLst>
            <pc:docMk/>
            <pc:sldMk cId="0" sldId="374"/>
            <ac:spMk id="266" creationId="{BE22FC82-4979-447E-BB2E-25061B0DDA5A}"/>
          </ac:spMkLst>
        </pc:spChg>
        <pc:spChg chg="mod">
          <ac:chgData name="Kanakaris Venetis" userId="123cc868b6771a79" providerId="LiveId" clId="{879ABA2E-1F16-451D-933D-14CE903A42A1}" dt="2023-11-21T21:34:13.471" v="973" actId="571"/>
          <ac:spMkLst>
            <pc:docMk/>
            <pc:sldMk cId="0" sldId="374"/>
            <ac:spMk id="267" creationId="{F633CC56-4577-45DB-BEB3-985F469149DB}"/>
          </ac:spMkLst>
        </pc:spChg>
        <pc:spChg chg="mod">
          <ac:chgData name="Kanakaris Venetis" userId="123cc868b6771a79" providerId="LiveId" clId="{879ABA2E-1F16-451D-933D-14CE903A42A1}" dt="2023-11-21T21:34:13.471" v="973" actId="571"/>
          <ac:spMkLst>
            <pc:docMk/>
            <pc:sldMk cId="0" sldId="374"/>
            <ac:spMk id="268" creationId="{E74C409F-CBCD-4467-9DA4-7F0684858B76}"/>
          </ac:spMkLst>
        </pc:spChg>
        <pc:spChg chg="mod">
          <ac:chgData name="Kanakaris Venetis" userId="123cc868b6771a79" providerId="LiveId" clId="{879ABA2E-1F16-451D-933D-14CE903A42A1}" dt="2023-11-21T21:34:13.471" v="973" actId="571"/>
          <ac:spMkLst>
            <pc:docMk/>
            <pc:sldMk cId="0" sldId="374"/>
            <ac:spMk id="269" creationId="{EC5402EB-C740-43F5-B821-F6D14EAF08AB}"/>
          </ac:spMkLst>
        </pc:spChg>
        <pc:spChg chg="mod">
          <ac:chgData name="Kanakaris Venetis" userId="123cc868b6771a79" providerId="LiveId" clId="{879ABA2E-1F16-451D-933D-14CE903A42A1}" dt="2023-11-21T21:34:13.471" v="973" actId="571"/>
          <ac:spMkLst>
            <pc:docMk/>
            <pc:sldMk cId="0" sldId="374"/>
            <ac:spMk id="270" creationId="{38F9F763-F82E-4928-B32B-BFFF9EF16505}"/>
          </ac:spMkLst>
        </pc:spChg>
        <pc:spChg chg="mod">
          <ac:chgData name="Kanakaris Venetis" userId="123cc868b6771a79" providerId="LiveId" clId="{879ABA2E-1F16-451D-933D-14CE903A42A1}" dt="2023-11-21T21:34:13.471" v="973" actId="571"/>
          <ac:spMkLst>
            <pc:docMk/>
            <pc:sldMk cId="0" sldId="374"/>
            <ac:spMk id="271" creationId="{130839D6-6FC8-44F3-8E4A-3502A36FEB8B}"/>
          </ac:spMkLst>
        </pc:spChg>
        <pc:spChg chg="mod">
          <ac:chgData name="Kanakaris Venetis" userId="123cc868b6771a79" providerId="LiveId" clId="{879ABA2E-1F16-451D-933D-14CE903A42A1}" dt="2023-11-21T21:34:13.471" v="973" actId="571"/>
          <ac:spMkLst>
            <pc:docMk/>
            <pc:sldMk cId="0" sldId="374"/>
            <ac:spMk id="272" creationId="{3C485CA3-DCBF-49EF-8F58-65E20A25B3A3}"/>
          </ac:spMkLst>
        </pc:spChg>
        <pc:spChg chg="mod">
          <ac:chgData name="Kanakaris Venetis" userId="123cc868b6771a79" providerId="LiveId" clId="{879ABA2E-1F16-451D-933D-14CE903A42A1}" dt="2023-11-21T21:34:13.471" v="973" actId="571"/>
          <ac:spMkLst>
            <pc:docMk/>
            <pc:sldMk cId="0" sldId="374"/>
            <ac:spMk id="273" creationId="{BC7A3CC1-F76E-4953-B1E0-D666B582A784}"/>
          </ac:spMkLst>
        </pc:spChg>
        <pc:spChg chg="mod">
          <ac:chgData name="Kanakaris Venetis" userId="123cc868b6771a79" providerId="LiveId" clId="{879ABA2E-1F16-451D-933D-14CE903A42A1}" dt="2023-11-21T21:34:13.471" v="973" actId="571"/>
          <ac:spMkLst>
            <pc:docMk/>
            <pc:sldMk cId="0" sldId="374"/>
            <ac:spMk id="274" creationId="{DB8E8C30-4F5F-4FDA-AE30-F81F4AA5DCF5}"/>
          </ac:spMkLst>
        </pc:spChg>
        <pc:spChg chg="mod">
          <ac:chgData name="Kanakaris Venetis" userId="123cc868b6771a79" providerId="LiveId" clId="{879ABA2E-1F16-451D-933D-14CE903A42A1}" dt="2023-11-21T21:34:13.471" v="973" actId="571"/>
          <ac:spMkLst>
            <pc:docMk/>
            <pc:sldMk cId="0" sldId="374"/>
            <ac:spMk id="275" creationId="{4CE038E3-57E8-48FA-A153-75F4DADAED96}"/>
          </ac:spMkLst>
        </pc:spChg>
        <pc:spChg chg="mod">
          <ac:chgData name="Kanakaris Venetis" userId="123cc868b6771a79" providerId="LiveId" clId="{879ABA2E-1F16-451D-933D-14CE903A42A1}" dt="2023-11-21T21:34:13.471" v="973" actId="571"/>
          <ac:spMkLst>
            <pc:docMk/>
            <pc:sldMk cId="0" sldId="374"/>
            <ac:spMk id="276" creationId="{77FB52ED-454F-4E31-A212-51E90A355463}"/>
          </ac:spMkLst>
        </pc:spChg>
        <pc:spChg chg="mod">
          <ac:chgData name="Kanakaris Venetis" userId="123cc868b6771a79" providerId="LiveId" clId="{879ABA2E-1F16-451D-933D-14CE903A42A1}" dt="2023-11-21T21:34:13.471" v="973" actId="571"/>
          <ac:spMkLst>
            <pc:docMk/>
            <pc:sldMk cId="0" sldId="374"/>
            <ac:spMk id="277" creationId="{45774693-C083-4CD9-AF44-31293AAD7902}"/>
          </ac:spMkLst>
        </pc:spChg>
        <pc:spChg chg="mod">
          <ac:chgData name="Kanakaris Venetis" userId="123cc868b6771a79" providerId="LiveId" clId="{879ABA2E-1F16-451D-933D-14CE903A42A1}" dt="2023-11-21T21:34:13.471" v="973" actId="571"/>
          <ac:spMkLst>
            <pc:docMk/>
            <pc:sldMk cId="0" sldId="374"/>
            <ac:spMk id="278" creationId="{D89D1BA8-6EB4-4B80-B9F5-EF3E7E118D9C}"/>
          </ac:spMkLst>
        </pc:spChg>
        <pc:spChg chg="mod">
          <ac:chgData name="Kanakaris Venetis" userId="123cc868b6771a79" providerId="LiveId" clId="{879ABA2E-1F16-451D-933D-14CE903A42A1}" dt="2023-11-21T21:34:13.471" v="973" actId="571"/>
          <ac:spMkLst>
            <pc:docMk/>
            <pc:sldMk cId="0" sldId="374"/>
            <ac:spMk id="279" creationId="{F3D4F28C-9356-40A8-A162-39BEB362963C}"/>
          </ac:spMkLst>
        </pc:spChg>
        <pc:spChg chg="mod">
          <ac:chgData name="Kanakaris Venetis" userId="123cc868b6771a79" providerId="LiveId" clId="{879ABA2E-1F16-451D-933D-14CE903A42A1}" dt="2023-11-21T21:34:13.471" v="973" actId="571"/>
          <ac:spMkLst>
            <pc:docMk/>
            <pc:sldMk cId="0" sldId="374"/>
            <ac:spMk id="280" creationId="{466AB179-BCD8-4114-A8B7-BB59A7514BE3}"/>
          </ac:spMkLst>
        </pc:spChg>
        <pc:spChg chg="mod">
          <ac:chgData name="Kanakaris Venetis" userId="123cc868b6771a79" providerId="LiveId" clId="{879ABA2E-1F16-451D-933D-14CE903A42A1}" dt="2023-11-21T21:23:19.218" v="904" actId="571"/>
          <ac:spMkLst>
            <pc:docMk/>
            <pc:sldMk cId="0" sldId="374"/>
            <ac:spMk id="99332" creationId="{00000000-0000-0000-0000-000000000000}"/>
          </ac:spMkLst>
        </pc:spChg>
        <pc:spChg chg="mod">
          <ac:chgData name="Kanakaris Venetis" userId="123cc868b6771a79" providerId="LiveId" clId="{879ABA2E-1F16-451D-933D-14CE903A42A1}" dt="2023-11-21T21:23:19.218" v="904" actId="571"/>
          <ac:spMkLst>
            <pc:docMk/>
            <pc:sldMk cId="0" sldId="374"/>
            <ac:spMk id="99333" creationId="{00000000-0000-0000-0000-000000000000}"/>
          </ac:spMkLst>
        </pc:spChg>
        <pc:spChg chg="mod">
          <ac:chgData name="Kanakaris Venetis" userId="123cc868b6771a79" providerId="LiveId" clId="{879ABA2E-1F16-451D-933D-14CE903A42A1}" dt="2023-11-21T21:23:19.218" v="904" actId="571"/>
          <ac:spMkLst>
            <pc:docMk/>
            <pc:sldMk cId="0" sldId="374"/>
            <ac:spMk id="99334" creationId="{00000000-0000-0000-0000-000000000000}"/>
          </ac:spMkLst>
        </pc:spChg>
        <pc:spChg chg="mod">
          <ac:chgData name="Kanakaris Venetis" userId="123cc868b6771a79" providerId="LiveId" clId="{879ABA2E-1F16-451D-933D-14CE903A42A1}" dt="2023-11-21T21:23:19.218" v="904" actId="571"/>
          <ac:spMkLst>
            <pc:docMk/>
            <pc:sldMk cId="0" sldId="374"/>
            <ac:spMk id="99335" creationId="{00000000-0000-0000-0000-000000000000}"/>
          </ac:spMkLst>
        </pc:spChg>
        <pc:spChg chg="add del mod">
          <ac:chgData name="Kanakaris Venetis" userId="123cc868b6771a79" providerId="LiveId" clId="{879ABA2E-1F16-451D-933D-14CE903A42A1}" dt="2023-11-21T21:18:48.435" v="881" actId="478"/>
          <ac:spMkLst>
            <pc:docMk/>
            <pc:sldMk cId="0" sldId="374"/>
            <ac:spMk id="99336" creationId="{00000000-0000-0000-0000-000000000000}"/>
          </ac:spMkLst>
        </pc:spChg>
        <pc:spChg chg="del mod">
          <ac:chgData name="Kanakaris Venetis" userId="123cc868b6771a79" providerId="LiveId" clId="{879ABA2E-1F16-451D-933D-14CE903A42A1}" dt="2023-11-21T21:27:11.054" v="944" actId="478"/>
          <ac:spMkLst>
            <pc:docMk/>
            <pc:sldMk cId="0" sldId="374"/>
            <ac:spMk id="99337" creationId="{00000000-0000-0000-0000-000000000000}"/>
          </ac:spMkLst>
        </pc:spChg>
        <pc:spChg chg="del mod">
          <ac:chgData name="Kanakaris Venetis" userId="123cc868b6771a79" providerId="LiveId" clId="{879ABA2E-1F16-451D-933D-14CE903A42A1}" dt="2023-11-21T21:26:23.150" v="928" actId="478"/>
          <ac:spMkLst>
            <pc:docMk/>
            <pc:sldMk cId="0" sldId="374"/>
            <ac:spMk id="99338" creationId="{00000000-0000-0000-0000-000000000000}"/>
          </ac:spMkLst>
        </pc:spChg>
        <pc:spChg chg="del mod">
          <ac:chgData name="Kanakaris Venetis" userId="123cc868b6771a79" providerId="LiveId" clId="{879ABA2E-1F16-451D-933D-14CE903A42A1}" dt="2023-11-21T21:26:54.235" v="938" actId="478"/>
          <ac:spMkLst>
            <pc:docMk/>
            <pc:sldMk cId="0" sldId="374"/>
            <ac:spMk id="99339" creationId="{00000000-0000-0000-0000-000000000000}"/>
          </ac:spMkLst>
        </pc:spChg>
        <pc:spChg chg="mod">
          <ac:chgData name="Kanakaris Venetis" userId="123cc868b6771a79" providerId="LiveId" clId="{879ABA2E-1F16-451D-933D-14CE903A42A1}" dt="2023-11-21T21:27:42.494" v="947" actId="1076"/>
          <ac:spMkLst>
            <pc:docMk/>
            <pc:sldMk cId="0" sldId="374"/>
            <ac:spMk id="99340" creationId="{00000000-0000-0000-0000-000000000000}"/>
          </ac:spMkLst>
        </pc:spChg>
        <pc:spChg chg="mod">
          <ac:chgData name="Kanakaris Venetis" userId="123cc868b6771a79" providerId="LiveId" clId="{879ABA2E-1F16-451D-933D-14CE903A42A1}" dt="2023-11-21T21:23:19.218" v="904" actId="571"/>
          <ac:spMkLst>
            <pc:docMk/>
            <pc:sldMk cId="0" sldId="374"/>
            <ac:spMk id="99341" creationId="{00000000-0000-0000-0000-000000000000}"/>
          </ac:spMkLst>
        </pc:spChg>
        <pc:spChg chg="del mod">
          <ac:chgData name="Kanakaris Venetis" userId="123cc868b6771a79" providerId="LiveId" clId="{879ABA2E-1F16-451D-933D-14CE903A42A1}" dt="2023-11-21T21:24:43.957" v="913" actId="478"/>
          <ac:spMkLst>
            <pc:docMk/>
            <pc:sldMk cId="0" sldId="374"/>
            <ac:spMk id="99342" creationId="{00000000-0000-0000-0000-000000000000}"/>
          </ac:spMkLst>
        </pc:spChg>
        <pc:spChg chg="del mod">
          <ac:chgData name="Kanakaris Venetis" userId="123cc868b6771a79" providerId="LiveId" clId="{879ABA2E-1F16-451D-933D-14CE903A42A1}" dt="2023-11-21T21:24:13.197" v="909" actId="478"/>
          <ac:spMkLst>
            <pc:docMk/>
            <pc:sldMk cId="0" sldId="374"/>
            <ac:spMk id="99343" creationId="{00000000-0000-0000-0000-000000000000}"/>
          </ac:spMkLst>
        </pc:spChg>
        <pc:spChg chg="mod">
          <ac:chgData name="Kanakaris Venetis" userId="123cc868b6771a79" providerId="LiveId" clId="{879ABA2E-1F16-451D-933D-14CE903A42A1}" dt="2023-11-21T21:23:19.218" v="904" actId="571"/>
          <ac:spMkLst>
            <pc:docMk/>
            <pc:sldMk cId="0" sldId="374"/>
            <ac:spMk id="99344" creationId="{00000000-0000-0000-0000-000000000000}"/>
          </ac:spMkLst>
        </pc:spChg>
        <pc:spChg chg="mod">
          <ac:chgData name="Kanakaris Venetis" userId="123cc868b6771a79" providerId="LiveId" clId="{879ABA2E-1F16-451D-933D-14CE903A42A1}" dt="2023-11-21T21:23:19.218" v="904" actId="571"/>
          <ac:spMkLst>
            <pc:docMk/>
            <pc:sldMk cId="0" sldId="374"/>
            <ac:spMk id="99345" creationId="{00000000-0000-0000-0000-000000000000}"/>
          </ac:spMkLst>
        </pc:spChg>
        <pc:spChg chg="mod">
          <ac:chgData name="Kanakaris Venetis" userId="123cc868b6771a79" providerId="LiveId" clId="{879ABA2E-1F16-451D-933D-14CE903A42A1}" dt="2023-11-21T21:23:19.218" v="904" actId="571"/>
          <ac:spMkLst>
            <pc:docMk/>
            <pc:sldMk cId="0" sldId="374"/>
            <ac:spMk id="99346" creationId="{00000000-0000-0000-0000-000000000000}"/>
          </ac:spMkLst>
        </pc:spChg>
        <pc:spChg chg="mod">
          <ac:chgData name="Kanakaris Venetis" userId="123cc868b6771a79" providerId="LiveId" clId="{879ABA2E-1F16-451D-933D-14CE903A42A1}" dt="2023-11-21T21:23:19.218" v="904" actId="571"/>
          <ac:spMkLst>
            <pc:docMk/>
            <pc:sldMk cId="0" sldId="374"/>
            <ac:spMk id="99347" creationId="{00000000-0000-0000-0000-000000000000}"/>
          </ac:spMkLst>
        </pc:spChg>
        <pc:spChg chg="mod">
          <ac:chgData name="Kanakaris Venetis" userId="123cc868b6771a79" providerId="LiveId" clId="{879ABA2E-1F16-451D-933D-14CE903A42A1}" dt="2023-11-21T21:23:19.218" v="904" actId="571"/>
          <ac:spMkLst>
            <pc:docMk/>
            <pc:sldMk cId="0" sldId="374"/>
            <ac:spMk id="99348" creationId="{00000000-0000-0000-0000-000000000000}"/>
          </ac:spMkLst>
        </pc:spChg>
        <pc:spChg chg="mod">
          <ac:chgData name="Kanakaris Venetis" userId="123cc868b6771a79" providerId="LiveId" clId="{879ABA2E-1F16-451D-933D-14CE903A42A1}" dt="2023-11-21T21:23:19.218" v="904" actId="571"/>
          <ac:spMkLst>
            <pc:docMk/>
            <pc:sldMk cId="0" sldId="374"/>
            <ac:spMk id="99349" creationId="{00000000-0000-0000-0000-000000000000}"/>
          </ac:spMkLst>
        </pc:spChg>
        <pc:spChg chg="mod">
          <ac:chgData name="Kanakaris Venetis" userId="123cc868b6771a79" providerId="LiveId" clId="{879ABA2E-1F16-451D-933D-14CE903A42A1}" dt="2023-11-21T21:23:19.218" v="904" actId="571"/>
          <ac:spMkLst>
            <pc:docMk/>
            <pc:sldMk cId="0" sldId="374"/>
            <ac:spMk id="99350" creationId="{00000000-0000-0000-0000-000000000000}"/>
          </ac:spMkLst>
        </pc:spChg>
        <pc:spChg chg="mod">
          <ac:chgData name="Kanakaris Venetis" userId="123cc868b6771a79" providerId="LiveId" clId="{879ABA2E-1F16-451D-933D-14CE903A42A1}" dt="2023-11-21T21:23:19.218" v="904" actId="571"/>
          <ac:spMkLst>
            <pc:docMk/>
            <pc:sldMk cId="0" sldId="374"/>
            <ac:spMk id="99351" creationId="{00000000-0000-0000-0000-000000000000}"/>
          </ac:spMkLst>
        </pc:spChg>
        <pc:spChg chg="mod">
          <ac:chgData name="Kanakaris Venetis" userId="123cc868b6771a79" providerId="LiveId" clId="{879ABA2E-1F16-451D-933D-14CE903A42A1}" dt="2023-11-21T21:23:19.218" v="904" actId="571"/>
          <ac:spMkLst>
            <pc:docMk/>
            <pc:sldMk cId="0" sldId="374"/>
            <ac:spMk id="99352" creationId="{00000000-0000-0000-0000-000000000000}"/>
          </ac:spMkLst>
        </pc:spChg>
        <pc:spChg chg="mod">
          <ac:chgData name="Kanakaris Venetis" userId="123cc868b6771a79" providerId="LiveId" clId="{879ABA2E-1F16-451D-933D-14CE903A42A1}" dt="2023-11-21T21:23:19.218" v="904" actId="571"/>
          <ac:spMkLst>
            <pc:docMk/>
            <pc:sldMk cId="0" sldId="374"/>
            <ac:spMk id="99353" creationId="{00000000-0000-0000-0000-000000000000}"/>
          </ac:spMkLst>
        </pc:spChg>
        <pc:spChg chg="mod">
          <ac:chgData name="Kanakaris Venetis" userId="123cc868b6771a79" providerId="LiveId" clId="{879ABA2E-1F16-451D-933D-14CE903A42A1}" dt="2023-11-21T21:23:19.218" v="904" actId="571"/>
          <ac:spMkLst>
            <pc:docMk/>
            <pc:sldMk cId="0" sldId="374"/>
            <ac:spMk id="99354" creationId="{00000000-0000-0000-0000-000000000000}"/>
          </ac:spMkLst>
        </pc:spChg>
        <pc:spChg chg="mod">
          <ac:chgData name="Kanakaris Venetis" userId="123cc868b6771a79" providerId="LiveId" clId="{879ABA2E-1F16-451D-933D-14CE903A42A1}" dt="2023-11-21T21:23:19.218" v="904" actId="571"/>
          <ac:spMkLst>
            <pc:docMk/>
            <pc:sldMk cId="0" sldId="374"/>
            <ac:spMk id="99355" creationId="{00000000-0000-0000-0000-000000000000}"/>
          </ac:spMkLst>
        </pc:spChg>
        <pc:spChg chg="del mod">
          <ac:chgData name="Kanakaris Venetis" userId="123cc868b6771a79" providerId="LiveId" clId="{879ABA2E-1F16-451D-933D-14CE903A42A1}" dt="2023-11-21T21:25:34.199" v="918" actId="478"/>
          <ac:spMkLst>
            <pc:docMk/>
            <pc:sldMk cId="0" sldId="374"/>
            <ac:spMk id="99356" creationId="{00000000-0000-0000-0000-000000000000}"/>
          </ac:spMkLst>
        </pc:spChg>
        <pc:spChg chg="mod">
          <ac:chgData name="Kanakaris Venetis" userId="123cc868b6771a79" providerId="LiveId" clId="{879ABA2E-1F16-451D-933D-14CE903A42A1}" dt="2023-11-21T21:23:19.218" v="904" actId="571"/>
          <ac:spMkLst>
            <pc:docMk/>
            <pc:sldMk cId="0" sldId="374"/>
            <ac:spMk id="99357" creationId="{00000000-0000-0000-0000-000000000000}"/>
          </ac:spMkLst>
        </pc:spChg>
        <pc:spChg chg="del mod">
          <ac:chgData name="Kanakaris Venetis" userId="123cc868b6771a79" providerId="LiveId" clId="{879ABA2E-1F16-451D-933D-14CE903A42A1}" dt="2023-11-21T21:28:15.808" v="954" actId="478"/>
          <ac:spMkLst>
            <pc:docMk/>
            <pc:sldMk cId="0" sldId="374"/>
            <ac:spMk id="99358" creationId="{00000000-0000-0000-0000-000000000000}"/>
          </ac:spMkLst>
        </pc:spChg>
        <pc:spChg chg="mod">
          <ac:chgData name="Kanakaris Venetis" userId="123cc868b6771a79" providerId="LiveId" clId="{879ABA2E-1F16-451D-933D-14CE903A42A1}" dt="2023-11-21T21:23:19.218" v="904" actId="571"/>
          <ac:spMkLst>
            <pc:docMk/>
            <pc:sldMk cId="0" sldId="374"/>
            <ac:spMk id="99359" creationId="{00000000-0000-0000-0000-000000000000}"/>
          </ac:spMkLst>
        </pc:spChg>
        <pc:grpChg chg="mod">
          <ac:chgData name="Kanakaris Venetis" userId="123cc868b6771a79" providerId="LiveId" clId="{879ABA2E-1F16-451D-933D-14CE903A42A1}" dt="2023-11-21T21:23:19.218" v="904" actId="571"/>
          <ac:grpSpMkLst>
            <pc:docMk/>
            <pc:sldMk cId="0" sldId="374"/>
            <ac:grpSpMk id="2" creationId="{314CCE06-D51F-4C6A-801C-F7211B384791}"/>
          </ac:grpSpMkLst>
        </pc:grpChg>
        <pc:grpChg chg="add mod">
          <ac:chgData name="Kanakaris Venetis" userId="123cc868b6771a79" providerId="LiveId" clId="{879ABA2E-1F16-451D-933D-14CE903A42A1}" dt="2023-11-21T21:35:42.025" v="974" actId="164"/>
          <ac:grpSpMkLst>
            <pc:docMk/>
            <pc:sldMk cId="0" sldId="374"/>
            <ac:grpSpMk id="3" creationId="{636FD8F4-0CAD-4FDE-A34B-9FD70C7E5DE6}"/>
          </ac:grpSpMkLst>
        </pc:grpChg>
        <pc:grpChg chg="add mod">
          <ac:chgData name="Kanakaris Venetis" userId="123cc868b6771a79" providerId="LiveId" clId="{879ABA2E-1F16-451D-933D-14CE903A42A1}" dt="2023-11-21T21:23:23.174" v="905" actId="571"/>
          <ac:grpSpMkLst>
            <pc:docMk/>
            <pc:sldMk cId="0" sldId="374"/>
            <ac:grpSpMk id="57" creationId="{0C048942-D8AB-465B-AAF5-659D00493592}"/>
          </ac:grpSpMkLst>
        </pc:grpChg>
        <pc:grpChg chg="add mod">
          <ac:chgData name="Kanakaris Venetis" userId="123cc868b6771a79" providerId="LiveId" clId="{879ABA2E-1F16-451D-933D-14CE903A42A1}" dt="2023-11-21T21:23:31.404" v="906" actId="571"/>
          <ac:grpSpMkLst>
            <pc:docMk/>
            <pc:sldMk cId="0" sldId="374"/>
            <ac:grpSpMk id="89" creationId="{43842F35-DD16-4A34-BA8F-855C2C039426}"/>
          </ac:grpSpMkLst>
        </pc:grpChg>
        <pc:grpChg chg="add mod">
          <ac:chgData name="Kanakaris Venetis" userId="123cc868b6771a79" providerId="LiveId" clId="{879ABA2E-1F16-451D-933D-14CE903A42A1}" dt="2023-11-21T21:31:01.357" v="968" actId="571"/>
          <ac:grpSpMkLst>
            <pc:docMk/>
            <pc:sldMk cId="0" sldId="374"/>
            <ac:grpSpMk id="122" creationId="{5D9E45E6-BE87-44A5-82D0-685ED4D63C87}"/>
          </ac:grpSpMkLst>
        </pc:grpChg>
        <pc:grpChg chg="add mod">
          <ac:chgData name="Kanakaris Venetis" userId="123cc868b6771a79" providerId="LiveId" clId="{879ABA2E-1F16-451D-933D-14CE903A42A1}" dt="2023-11-21T21:31:01.357" v="968" actId="571"/>
          <ac:grpSpMkLst>
            <pc:docMk/>
            <pc:sldMk cId="0" sldId="374"/>
            <ac:grpSpMk id="150" creationId="{51835242-B881-4DDA-8A78-626DC9865B7E}"/>
          </ac:grpSpMkLst>
        </pc:grpChg>
        <pc:grpChg chg="add mod">
          <ac:chgData name="Kanakaris Venetis" userId="123cc868b6771a79" providerId="LiveId" clId="{879ABA2E-1F16-451D-933D-14CE903A42A1}" dt="2023-11-21T21:32:47.489" v="971" actId="1076"/>
          <ac:grpSpMkLst>
            <pc:docMk/>
            <pc:sldMk cId="0" sldId="374"/>
            <ac:grpSpMk id="171" creationId="{6221D6D0-FF9B-482A-9933-E019D31CAEE7}"/>
          </ac:grpSpMkLst>
        </pc:grpChg>
        <pc:grpChg chg="add mod">
          <ac:chgData name="Kanakaris Venetis" userId="123cc868b6771a79" providerId="LiveId" clId="{879ABA2E-1F16-451D-933D-14CE903A42A1}" dt="2023-11-21T21:32:52.746" v="972" actId="571"/>
          <ac:grpSpMkLst>
            <pc:docMk/>
            <pc:sldMk cId="0" sldId="374"/>
            <ac:grpSpMk id="198" creationId="{967D8EC7-1ECD-4AA1-9E76-2E29EF61BF6C}"/>
          </ac:grpSpMkLst>
        </pc:grpChg>
        <pc:grpChg chg="add mod">
          <ac:chgData name="Kanakaris Venetis" userId="123cc868b6771a79" providerId="LiveId" clId="{879ABA2E-1F16-451D-933D-14CE903A42A1}" dt="2023-11-21T21:34:13.471" v="973" actId="571"/>
          <ac:grpSpMkLst>
            <pc:docMk/>
            <pc:sldMk cId="0" sldId="374"/>
            <ac:grpSpMk id="228" creationId="{6D4B6BF8-3088-46AC-B9AF-A595ECDB8786}"/>
          </ac:grpSpMkLst>
        </pc:grpChg>
        <pc:grpChg chg="add mod">
          <ac:chgData name="Kanakaris Venetis" userId="123cc868b6771a79" providerId="LiveId" clId="{879ABA2E-1F16-451D-933D-14CE903A42A1}" dt="2023-11-21T21:34:13.471" v="973" actId="571"/>
          <ac:grpSpMkLst>
            <pc:docMk/>
            <pc:sldMk cId="0" sldId="374"/>
            <ac:grpSpMk id="255" creationId="{DA2B709E-3605-4DAC-B7B1-18D6AA866D44}"/>
          </ac:grpSpMkLst>
        </pc:grpChg>
      </pc:sldChg>
      <pc:sldChg chg="del">
        <pc:chgData name="Kanakaris Venetis" userId="123cc868b6771a79" providerId="LiveId" clId="{879ABA2E-1F16-451D-933D-14CE903A42A1}" dt="2023-11-22T05:34:48.981" v="3170" actId="47"/>
        <pc:sldMkLst>
          <pc:docMk/>
          <pc:sldMk cId="0" sldId="375"/>
        </pc:sldMkLst>
      </pc:sldChg>
      <pc:sldChg chg="del">
        <pc:chgData name="Kanakaris Venetis" userId="123cc868b6771a79" providerId="LiveId" clId="{879ABA2E-1F16-451D-933D-14CE903A42A1}" dt="2023-11-22T05:34:48.488" v="3169" actId="47"/>
        <pc:sldMkLst>
          <pc:docMk/>
          <pc:sldMk cId="0" sldId="376"/>
        </pc:sldMkLst>
      </pc:sldChg>
      <pc:sldChg chg="del">
        <pc:chgData name="Kanakaris Venetis" userId="123cc868b6771a79" providerId="LiveId" clId="{879ABA2E-1F16-451D-933D-14CE903A42A1}" dt="2023-11-22T05:34:47.592" v="3168" actId="47"/>
        <pc:sldMkLst>
          <pc:docMk/>
          <pc:sldMk cId="0" sldId="377"/>
        </pc:sldMkLst>
      </pc:sldChg>
      <pc:sldChg chg="del">
        <pc:chgData name="Kanakaris Venetis" userId="123cc868b6771a79" providerId="LiveId" clId="{879ABA2E-1F16-451D-933D-14CE903A42A1}" dt="2023-11-22T05:34:47.068" v="3167" actId="47"/>
        <pc:sldMkLst>
          <pc:docMk/>
          <pc:sldMk cId="0" sldId="378"/>
        </pc:sldMkLst>
      </pc:sldChg>
      <pc:sldChg chg="del">
        <pc:chgData name="Kanakaris Venetis" userId="123cc868b6771a79" providerId="LiveId" clId="{879ABA2E-1F16-451D-933D-14CE903A42A1}" dt="2023-11-22T05:34:46.391" v="3166" actId="47"/>
        <pc:sldMkLst>
          <pc:docMk/>
          <pc:sldMk cId="0" sldId="380"/>
        </pc:sldMkLst>
      </pc:sldChg>
      <pc:sldChg chg="del">
        <pc:chgData name="Kanakaris Venetis" userId="123cc868b6771a79" providerId="LiveId" clId="{879ABA2E-1F16-451D-933D-14CE903A42A1}" dt="2023-11-22T05:34:45.654" v="3165" actId="47"/>
        <pc:sldMkLst>
          <pc:docMk/>
          <pc:sldMk cId="0" sldId="381"/>
        </pc:sldMkLst>
      </pc:sldChg>
      <pc:sldChg chg="del">
        <pc:chgData name="Kanakaris Venetis" userId="123cc868b6771a79" providerId="LiveId" clId="{879ABA2E-1F16-451D-933D-14CE903A42A1}" dt="2023-11-22T05:34:44.656" v="3164" actId="47"/>
        <pc:sldMkLst>
          <pc:docMk/>
          <pc:sldMk cId="0" sldId="382"/>
        </pc:sldMkLst>
      </pc:sldChg>
      <pc:sldChg chg="del">
        <pc:chgData name="Kanakaris Venetis" userId="123cc868b6771a79" providerId="LiveId" clId="{879ABA2E-1F16-451D-933D-14CE903A42A1}" dt="2023-11-22T05:34:43.215" v="3163" actId="47"/>
        <pc:sldMkLst>
          <pc:docMk/>
          <pc:sldMk cId="0" sldId="383"/>
        </pc:sldMkLst>
      </pc:sldChg>
      <pc:sldChg chg="del">
        <pc:chgData name="Kanakaris Venetis" userId="123cc868b6771a79" providerId="LiveId" clId="{879ABA2E-1F16-451D-933D-14CE903A42A1}" dt="2023-11-22T04:05:11.741" v="1926" actId="47"/>
        <pc:sldMkLst>
          <pc:docMk/>
          <pc:sldMk cId="0" sldId="384"/>
        </pc:sldMkLst>
      </pc:sldChg>
      <pc:sldChg chg="modSp add del mod">
        <pc:chgData name="Kanakaris Venetis" userId="123cc868b6771a79" providerId="LiveId" clId="{879ABA2E-1F16-451D-933D-14CE903A42A1}" dt="2023-11-22T05:34:49.454" v="3171" actId="47"/>
        <pc:sldMkLst>
          <pc:docMk/>
          <pc:sldMk cId="0" sldId="391"/>
        </pc:sldMkLst>
        <pc:spChg chg="mod">
          <ac:chgData name="Kanakaris Venetis" userId="123cc868b6771a79" providerId="LiveId" clId="{879ABA2E-1F16-451D-933D-14CE903A42A1}" dt="2023-11-22T04:04:28.084" v="1878" actId="14100"/>
          <ac:spMkLst>
            <pc:docMk/>
            <pc:sldMk cId="0" sldId="391"/>
            <ac:spMk id="116739" creationId="{00000000-0000-0000-0000-000000000000}"/>
          </ac:spMkLst>
        </pc:spChg>
      </pc:sldChg>
      <pc:sldChg chg="addSp delSp modSp add mod">
        <pc:chgData name="Kanakaris Venetis" userId="123cc868b6771a79" providerId="LiveId" clId="{879ABA2E-1F16-451D-933D-14CE903A42A1}" dt="2023-11-21T19:33:53.447" v="134"/>
        <pc:sldMkLst>
          <pc:docMk/>
          <pc:sldMk cId="0" sldId="392"/>
        </pc:sldMkLst>
        <pc:spChg chg="mod">
          <ac:chgData name="Kanakaris Venetis" userId="123cc868b6771a79" providerId="LiveId" clId="{879ABA2E-1F16-451D-933D-14CE903A42A1}" dt="2023-11-21T19:27:04.481" v="34" actId="1076"/>
          <ac:spMkLst>
            <pc:docMk/>
            <pc:sldMk cId="0" sldId="392"/>
            <ac:spMk id="2" creationId="{00000000-0000-0000-0000-000000000000}"/>
          </ac:spMkLst>
        </pc:spChg>
        <pc:spChg chg="mod">
          <ac:chgData name="Kanakaris Venetis" userId="123cc868b6771a79" providerId="LiveId" clId="{879ABA2E-1F16-451D-933D-14CE903A42A1}" dt="2023-11-21T19:33:53.447" v="134"/>
          <ac:spMkLst>
            <pc:docMk/>
            <pc:sldMk cId="0" sldId="392"/>
            <ac:spMk id="3" creationId="{00000000-0000-0000-0000-000000000000}"/>
          </ac:spMkLst>
        </pc:spChg>
        <pc:spChg chg="mod">
          <ac:chgData name="Kanakaris Venetis" userId="123cc868b6771a79" providerId="LiveId" clId="{879ABA2E-1F16-451D-933D-14CE903A42A1}" dt="2023-11-21T19:28:50.615" v="49" actId="1076"/>
          <ac:spMkLst>
            <pc:docMk/>
            <pc:sldMk cId="0" sldId="392"/>
            <ac:spMk id="7" creationId="{C5D1E036-EED8-4696-9BCB-4ED558F520E3}"/>
          </ac:spMkLst>
        </pc:spChg>
        <pc:spChg chg="mod">
          <ac:chgData name="Kanakaris Venetis" userId="123cc868b6771a79" providerId="LiveId" clId="{879ABA2E-1F16-451D-933D-14CE903A42A1}" dt="2023-11-21T19:28:33.117" v="46" actId="1076"/>
          <ac:spMkLst>
            <pc:docMk/>
            <pc:sldMk cId="0" sldId="392"/>
            <ac:spMk id="8" creationId="{A8332B1D-CED1-4C3E-817C-58BCE9D5ACC0}"/>
          </ac:spMkLst>
        </pc:spChg>
        <pc:spChg chg="del mod">
          <ac:chgData name="Kanakaris Venetis" userId="123cc868b6771a79" providerId="LiveId" clId="{879ABA2E-1F16-451D-933D-14CE903A42A1}" dt="2023-11-21T19:28:13.127" v="42" actId="478"/>
          <ac:spMkLst>
            <pc:docMk/>
            <pc:sldMk cId="0" sldId="392"/>
            <ac:spMk id="9" creationId="{2EECC645-5B7F-4E00-BB3C-56630104DB26}"/>
          </ac:spMkLst>
        </pc:spChg>
        <pc:spChg chg="del mod">
          <ac:chgData name="Kanakaris Venetis" userId="123cc868b6771a79" providerId="LiveId" clId="{879ABA2E-1F16-451D-933D-14CE903A42A1}" dt="2023-11-21T19:27:45.014" v="38" actId="478"/>
          <ac:spMkLst>
            <pc:docMk/>
            <pc:sldMk cId="0" sldId="392"/>
            <ac:spMk id="15" creationId="{DEFDB570-7207-4C70-8D76-ED8B2608383E}"/>
          </ac:spMkLst>
        </pc:spChg>
        <pc:spChg chg="mod">
          <ac:chgData name="Kanakaris Venetis" userId="123cc868b6771a79" providerId="LiveId" clId="{879ABA2E-1F16-451D-933D-14CE903A42A1}" dt="2023-11-21T19:27:32.686" v="36"/>
          <ac:spMkLst>
            <pc:docMk/>
            <pc:sldMk cId="0" sldId="392"/>
            <ac:spMk id="16" creationId="{71E4CF85-DE75-40FD-9D95-49E87D9C8447}"/>
          </ac:spMkLst>
        </pc:spChg>
        <pc:spChg chg="mod">
          <ac:chgData name="Kanakaris Venetis" userId="123cc868b6771a79" providerId="LiveId" clId="{879ABA2E-1F16-451D-933D-14CE903A42A1}" dt="2023-11-21T19:32:09.663" v="124" actId="1076"/>
          <ac:spMkLst>
            <pc:docMk/>
            <pc:sldMk cId="0" sldId="392"/>
            <ac:spMk id="21" creationId="{7A9C3115-7C7E-4175-8093-E20BE59D94FF}"/>
          </ac:spMkLst>
        </pc:spChg>
        <pc:spChg chg="add mod">
          <ac:chgData name="Kanakaris Venetis" userId="123cc868b6771a79" providerId="LiveId" clId="{879ABA2E-1F16-451D-933D-14CE903A42A1}" dt="2023-11-21T19:29:50.302" v="98" actId="1076"/>
          <ac:spMkLst>
            <pc:docMk/>
            <pc:sldMk cId="0" sldId="392"/>
            <ac:spMk id="27" creationId="{C06C0C49-BEFE-4D79-BF0F-3F7F0E34A528}"/>
          </ac:spMkLst>
        </pc:spChg>
        <pc:grpChg chg="add mod">
          <ac:chgData name="Kanakaris Venetis" userId="123cc868b6771a79" providerId="LiveId" clId="{879ABA2E-1F16-451D-933D-14CE903A42A1}" dt="2023-11-21T19:32:21.246" v="126" actId="164"/>
          <ac:grpSpMkLst>
            <pc:docMk/>
            <pc:sldMk cId="0" sldId="392"/>
            <ac:grpSpMk id="5" creationId="{24B98ACF-4D1C-4AE3-B52A-C27A6AF4A194}"/>
          </ac:grpSpMkLst>
        </pc:grpChg>
        <pc:grpChg chg="mod">
          <ac:chgData name="Kanakaris Venetis" userId="123cc868b6771a79" providerId="LiveId" clId="{879ABA2E-1F16-451D-933D-14CE903A42A1}" dt="2023-11-21T19:27:32.686" v="36"/>
          <ac:grpSpMkLst>
            <pc:docMk/>
            <pc:sldMk cId="0" sldId="392"/>
            <ac:grpSpMk id="6" creationId="{DAA733CA-56F5-47D9-950A-DD6512C18945}"/>
          </ac:grpSpMkLst>
        </pc:grpChg>
        <pc:grpChg chg="del mod">
          <ac:chgData name="Kanakaris Venetis" userId="123cc868b6771a79" providerId="LiveId" clId="{879ABA2E-1F16-451D-933D-14CE903A42A1}" dt="2023-11-21T19:27:45.014" v="38" actId="478"/>
          <ac:grpSpMkLst>
            <pc:docMk/>
            <pc:sldMk cId="0" sldId="392"/>
            <ac:grpSpMk id="10" creationId="{3CC1108E-1380-4680-9FBA-EBCC942D4586}"/>
          </ac:grpSpMkLst>
        </pc:grpChg>
        <pc:grpChg chg="mod">
          <ac:chgData name="Kanakaris Venetis" userId="123cc868b6771a79" providerId="LiveId" clId="{879ABA2E-1F16-451D-933D-14CE903A42A1}" dt="2023-11-21T19:27:32.686" v="36"/>
          <ac:grpSpMkLst>
            <pc:docMk/>
            <pc:sldMk cId="0" sldId="392"/>
            <ac:grpSpMk id="14" creationId="{CDA9E0A0-1C91-4D3D-A4F0-2D4E9E9B92CB}"/>
          </ac:grpSpMkLst>
        </pc:grpChg>
        <pc:grpChg chg="mod">
          <ac:chgData name="Kanakaris Venetis" userId="123cc868b6771a79" providerId="LiveId" clId="{879ABA2E-1F16-451D-933D-14CE903A42A1}" dt="2023-11-21T19:27:32.686" v="36"/>
          <ac:grpSpMkLst>
            <pc:docMk/>
            <pc:sldMk cId="0" sldId="392"/>
            <ac:grpSpMk id="17" creationId="{B729EEDC-1FC1-4F8B-8D4C-46437AADF8A2}"/>
          </ac:grpSpMkLst>
        </pc:grpChg>
        <pc:grpChg chg="mod">
          <ac:chgData name="Kanakaris Venetis" userId="123cc868b6771a79" providerId="LiveId" clId="{879ABA2E-1F16-451D-933D-14CE903A42A1}" dt="2023-11-21T19:27:32.686" v="36"/>
          <ac:grpSpMkLst>
            <pc:docMk/>
            <pc:sldMk cId="0" sldId="392"/>
            <ac:grpSpMk id="18" creationId="{C3E14B31-9D36-46BF-A202-2B611E88DFD6}"/>
          </ac:grpSpMkLst>
        </pc:grpChg>
        <pc:grpChg chg="mod">
          <ac:chgData name="Kanakaris Venetis" userId="123cc868b6771a79" providerId="LiveId" clId="{879ABA2E-1F16-451D-933D-14CE903A42A1}" dt="2023-11-21T19:27:32.686" v="36"/>
          <ac:grpSpMkLst>
            <pc:docMk/>
            <pc:sldMk cId="0" sldId="392"/>
            <ac:grpSpMk id="20" creationId="{33A1AADC-C4F9-4657-8FDC-47B1AA18A4D2}"/>
          </ac:grpSpMkLst>
        </pc:grpChg>
        <pc:grpChg chg="add mod">
          <ac:chgData name="Kanakaris Venetis" userId="123cc868b6771a79" providerId="LiveId" clId="{879ABA2E-1F16-451D-933D-14CE903A42A1}" dt="2023-11-21T19:32:26.485" v="127" actId="1076"/>
          <ac:grpSpMkLst>
            <pc:docMk/>
            <pc:sldMk cId="0" sldId="392"/>
            <ac:grpSpMk id="42" creationId="{960C8058-3F98-475C-AD3F-9C730FBFA0DB}"/>
          </ac:grpSpMkLst>
        </pc:grpChg>
        <pc:picChg chg="del">
          <ac:chgData name="Kanakaris Venetis" userId="123cc868b6771a79" providerId="LiveId" clId="{879ABA2E-1F16-451D-933D-14CE903A42A1}" dt="2023-11-21T19:27:31.519" v="35" actId="478"/>
          <ac:picMkLst>
            <pc:docMk/>
            <pc:sldMk cId="0" sldId="392"/>
            <ac:picMk id="4" creationId="{00000000-0000-0000-0000-000000000000}"/>
          </ac:picMkLst>
        </pc:picChg>
        <pc:cxnChg chg="mod">
          <ac:chgData name="Kanakaris Venetis" userId="123cc868b6771a79" providerId="LiveId" clId="{879ABA2E-1F16-451D-933D-14CE903A42A1}" dt="2023-11-21T19:28:44.392" v="48" actId="14100"/>
          <ac:cxnSpMkLst>
            <pc:docMk/>
            <pc:sldMk cId="0" sldId="392"/>
            <ac:cxnSpMk id="11" creationId="{594339F5-E0DB-4FC2-A96D-FA5D16279AE3}"/>
          </ac:cxnSpMkLst>
        </pc:cxnChg>
        <pc:cxnChg chg="mod">
          <ac:chgData name="Kanakaris Venetis" userId="123cc868b6771a79" providerId="LiveId" clId="{879ABA2E-1F16-451D-933D-14CE903A42A1}" dt="2023-11-21T19:28:25.681" v="45" actId="1076"/>
          <ac:cxnSpMkLst>
            <pc:docMk/>
            <pc:sldMk cId="0" sldId="392"/>
            <ac:cxnSpMk id="12" creationId="{C403BA70-DFBC-46D3-AB32-5E842DB700EA}"/>
          </ac:cxnSpMkLst>
        </pc:cxnChg>
        <pc:cxnChg chg="del mod">
          <ac:chgData name="Kanakaris Venetis" userId="123cc868b6771a79" providerId="LiveId" clId="{879ABA2E-1F16-451D-933D-14CE903A42A1}" dt="2023-11-21T19:28:17.608" v="43" actId="478"/>
          <ac:cxnSpMkLst>
            <pc:docMk/>
            <pc:sldMk cId="0" sldId="392"/>
            <ac:cxnSpMk id="13" creationId="{FA1BC550-5813-4DA1-A40F-932174E4930A}"/>
          </ac:cxnSpMkLst>
        </pc:cxnChg>
        <pc:cxnChg chg="mod">
          <ac:chgData name="Kanakaris Venetis" userId="123cc868b6771a79" providerId="LiveId" clId="{879ABA2E-1F16-451D-933D-14CE903A42A1}" dt="2023-11-21T19:27:32.686" v="36"/>
          <ac:cxnSpMkLst>
            <pc:docMk/>
            <pc:sldMk cId="0" sldId="392"/>
            <ac:cxnSpMk id="19" creationId="{2D7F67E6-6FB0-4446-A554-41EFE6881485}"/>
          </ac:cxnSpMkLst>
        </pc:cxnChg>
        <pc:cxnChg chg="mod">
          <ac:chgData name="Kanakaris Venetis" userId="123cc868b6771a79" providerId="LiveId" clId="{879ABA2E-1F16-451D-933D-14CE903A42A1}" dt="2023-11-21T19:27:32.686" v="36"/>
          <ac:cxnSpMkLst>
            <pc:docMk/>
            <pc:sldMk cId="0" sldId="392"/>
            <ac:cxnSpMk id="22" creationId="{37524D2E-50F4-470C-A62C-38ECEA9FA305}"/>
          </ac:cxnSpMkLst>
        </pc:cxnChg>
        <pc:cxnChg chg="mod">
          <ac:chgData name="Kanakaris Venetis" userId="123cc868b6771a79" providerId="LiveId" clId="{879ABA2E-1F16-451D-933D-14CE903A42A1}" dt="2023-11-21T19:27:32.686" v="36"/>
          <ac:cxnSpMkLst>
            <pc:docMk/>
            <pc:sldMk cId="0" sldId="392"/>
            <ac:cxnSpMk id="23" creationId="{A38F2485-F9BB-4FA5-A097-4EDC146FA54B}"/>
          </ac:cxnSpMkLst>
        </pc:cxnChg>
        <pc:cxnChg chg="add mod">
          <ac:chgData name="Kanakaris Venetis" userId="123cc868b6771a79" providerId="LiveId" clId="{879ABA2E-1F16-451D-933D-14CE903A42A1}" dt="2023-11-21T19:32:21.246" v="126" actId="164"/>
          <ac:cxnSpMkLst>
            <pc:docMk/>
            <pc:sldMk cId="0" sldId="392"/>
            <ac:cxnSpMk id="29" creationId="{78EEEC9F-135D-425B-B48E-B813384C7E81}"/>
          </ac:cxnSpMkLst>
        </pc:cxnChg>
        <pc:cxnChg chg="add mod">
          <ac:chgData name="Kanakaris Venetis" userId="123cc868b6771a79" providerId="LiveId" clId="{879ABA2E-1F16-451D-933D-14CE903A42A1}" dt="2023-11-21T19:32:21.246" v="126" actId="164"/>
          <ac:cxnSpMkLst>
            <pc:docMk/>
            <pc:sldMk cId="0" sldId="392"/>
            <ac:cxnSpMk id="37" creationId="{47D8DC13-4BB0-4F17-B13D-18F553136681}"/>
          </ac:cxnSpMkLst>
        </pc:cxnChg>
        <pc:cxnChg chg="add del mod">
          <ac:chgData name="Kanakaris Venetis" userId="123cc868b6771a79" providerId="LiveId" clId="{879ABA2E-1F16-451D-933D-14CE903A42A1}" dt="2023-11-21T19:33:35.019" v="133" actId="478"/>
          <ac:cxnSpMkLst>
            <pc:docMk/>
            <pc:sldMk cId="0" sldId="392"/>
            <ac:cxnSpMk id="43" creationId="{7AAD9C86-B679-4AF3-B876-7B77789188FA}"/>
          </ac:cxnSpMkLst>
        </pc:cxnChg>
        <pc:cxnChg chg="add del mod">
          <ac:chgData name="Kanakaris Venetis" userId="123cc868b6771a79" providerId="LiveId" clId="{879ABA2E-1F16-451D-933D-14CE903A42A1}" dt="2023-11-21T19:33:32.932" v="132" actId="478"/>
          <ac:cxnSpMkLst>
            <pc:docMk/>
            <pc:sldMk cId="0" sldId="392"/>
            <ac:cxnSpMk id="44" creationId="{782EB9B4-0639-4CEF-95C0-AB3F0A77F9FE}"/>
          </ac:cxnSpMkLst>
        </pc:cxnChg>
      </pc:sldChg>
      <pc:sldChg chg="addSp delSp modSp new mod">
        <pc:chgData name="Kanakaris Venetis" userId="123cc868b6771a79" providerId="LiveId" clId="{879ABA2E-1F16-451D-933D-14CE903A42A1}" dt="2023-11-21T19:44:15.580" v="349" actId="1076"/>
        <pc:sldMkLst>
          <pc:docMk/>
          <pc:sldMk cId="1383597669" sldId="393"/>
        </pc:sldMkLst>
        <pc:spChg chg="mod">
          <ac:chgData name="Kanakaris Venetis" userId="123cc868b6771a79" providerId="LiveId" clId="{879ABA2E-1F16-451D-933D-14CE903A42A1}" dt="2023-11-21T19:38:25.613" v="233" actId="1076"/>
          <ac:spMkLst>
            <pc:docMk/>
            <pc:sldMk cId="1383597669" sldId="393"/>
            <ac:spMk id="2" creationId="{DBC914B3-1E99-4C94-A765-978447FDC738}"/>
          </ac:spMkLst>
        </pc:spChg>
        <pc:spChg chg="mod">
          <ac:chgData name="Kanakaris Venetis" userId="123cc868b6771a79" providerId="LiveId" clId="{879ABA2E-1F16-451D-933D-14CE903A42A1}" dt="2023-11-21T19:38:58.696" v="241" actId="1076"/>
          <ac:spMkLst>
            <pc:docMk/>
            <pc:sldMk cId="1383597669" sldId="393"/>
            <ac:spMk id="3" creationId="{420FCB0D-A9F5-41BC-B4FB-4E0C0FF85911}"/>
          </ac:spMkLst>
        </pc:spChg>
        <pc:spChg chg="add mod">
          <ac:chgData name="Kanakaris Venetis" userId="123cc868b6771a79" providerId="LiveId" clId="{879ABA2E-1F16-451D-933D-14CE903A42A1}" dt="2023-11-21T19:43:13.186" v="327" actId="1076"/>
          <ac:spMkLst>
            <pc:docMk/>
            <pc:sldMk cId="1383597669" sldId="393"/>
            <ac:spMk id="5" creationId="{B6B684C2-59E0-4C27-8834-86B8967AFB5C}"/>
          </ac:spMkLst>
        </pc:spChg>
        <pc:spChg chg="add del mod">
          <ac:chgData name="Kanakaris Venetis" userId="123cc868b6771a79" providerId="LiveId" clId="{879ABA2E-1F16-451D-933D-14CE903A42A1}" dt="2023-11-21T19:41:36.623" v="312" actId="21"/>
          <ac:spMkLst>
            <pc:docMk/>
            <pc:sldMk cId="1383597669" sldId="393"/>
            <ac:spMk id="6" creationId="{F8BD1CC5-BEE0-4B30-81F0-87CCFD415DD3}"/>
          </ac:spMkLst>
        </pc:spChg>
        <pc:spChg chg="add del mod">
          <ac:chgData name="Kanakaris Venetis" userId="123cc868b6771a79" providerId="LiveId" clId="{879ABA2E-1F16-451D-933D-14CE903A42A1}" dt="2023-11-21T19:41:23.259" v="310"/>
          <ac:spMkLst>
            <pc:docMk/>
            <pc:sldMk cId="1383597669" sldId="393"/>
            <ac:spMk id="7" creationId="{B849E0FF-E70F-413C-A5F6-C521E4A971EC}"/>
          </ac:spMkLst>
        </pc:spChg>
        <pc:spChg chg="add mod">
          <ac:chgData name="Kanakaris Venetis" userId="123cc868b6771a79" providerId="LiveId" clId="{879ABA2E-1F16-451D-933D-14CE903A42A1}" dt="2023-11-21T19:44:15.580" v="349" actId="1076"/>
          <ac:spMkLst>
            <pc:docMk/>
            <pc:sldMk cId="1383597669" sldId="393"/>
            <ac:spMk id="9" creationId="{F73F21BE-E53A-4EB5-AF20-158EE3972B48}"/>
          </ac:spMkLst>
        </pc:spChg>
        <pc:graphicFrameChg chg="add mod modGraphic">
          <ac:chgData name="Kanakaris Venetis" userId="123cc868b6771a79" providerId="LiveId" clId="{879ABA2E-1F16-451D-933D-14CE903A42A1}" dt="2023-11-21T19:39:02.534" v="242" actId="1076"/>
          <ac:graphicFrameMkLst>
            <pc:docMk/>
            <pc:sldMk cId="1383597669" sldId="393"/>
            <ac:graphicFrameMk id="4" creationId="{E9D36225-E3D6-4580-9D79-C1C827C6011A}"/>
          </ac:graphicFrameMkLst>
        </pc:graphicFrameChg>
      </pc:sldChg>
      <pc:sldChg chg="addSp delSp modSp new mod">
        <pc:chgData name="Kanakaris Venetis" userId="123cc868b6771a79" providerId="LiveId" clId="{879ABA2E-1F16-451D-933D-14CE903A42A1}" dt="2023-11-21T19:54:31.326" v="527" actId="123"/>
        <pc:sldMkLst>
          <pc:docMk/>
          <pc:sldMk cId="1234731902" sldId="394"/>
        </pc:sldMkLst>
        <pc:spChg chg="del mod">
          <ac:chgData name="Kanakaris Venetis" userId="123cc868b6771a79" providerId="LiveId" clId="{879ABA2E-1F16-451D-933D-14CE903A42A1}" dt="2023-11-21T19:44:37" v="351" actId="478"/>
          <ac:spMkLst>
            <pc:docMk/>
            <pc:sldMk cId="1234731902" sldId="394"/>
            <ac:spMk id="2" creationId="{7448450D-247A-462F-9AF7-611762DA08A1}"/>
          </ac:spMkLst>
        </pc:spChg>
        <pc:spChg chg="del">
          <ac:chgData name="Kanakaris Venetis" userId="123cc868b6771a79" providerId="LiveId" clId="{879ABA2E-1F16-451D-933D-14CE903A42A1}" dt="2023-11-21T19:41:45.554" v="315" actId="478"/>
          <ac:spMkLst>
            <pc:docMk/>
            <pc:sldMk cId="1234731902" sldId="394"/>
            <ac:spMk id="3" creationId="{821E0B9B-60CD-42E8-97E3-AFFF114F2F36}"/>
          </ac:spMkLst>
        </pc:spChg>
        <pc:spChg chg="add mod">
          <ac:chgData name="Kanakaris Venetis" userId="123cc868b6771a79" providerId="LiveId" clId="{879ABA2E-1F16-451D-933D-14CE903A42A1}" dt="2023-11-21T19:49:18.293" v="397" actId="1076"/>
          <ac:spMkLst>
            <pc:docMk/>
            <pc:sldMk cId="1234731902" sldId="394"/>
            <ac:spMk id="4" creationId="{4028DC1E-D0DE-4D60-B189-C31E1DBEE4E2}"/>
          </ac:spMkLst>
        </pc:spChg>
        <pc:spChg chg="add mod">
          <ac:chgData name="Kanakaris Venetis" userId="123cc868b6771a79" providerId="LiveId" clId="{879ABA2E-1F16-451D-933D-14CE903A42A1}" dt="2023-11-21T19:48:29.997" v="394" actId="6549"/>
          <ac:spMkLst>
            <pc:docMk/>
            <pc:sldMk cId="1234731902" sldId="394"/>
            <ac:spMk id="5" creationId="{29040340-B839-4C4A-B610-4269A86C3071}"/>
          </ac:spMkLst>
        </pc:spChg>
        <pc:spChg chg="add mod">
          <ac:chgData name="Kanakaris Venetis" userId="123cc868b6771a79" providerId="LiveId" clId="{879ABA2E-1F16-451D-933D-14CE903A42A1}" dt="2023-11-21T19:54:31.326" v="527" actId="123"/>
          <ac:spMkLst>
            <pc:docMk/>
            <pc:sldMk cId="1234731902" sldId="394"/>
            <ac:spMk id="6" creationId="{8CAEA8EF-CB3E-4148-B788-FB67A2A63649}"/>
          </ac:spMkLst>
        </pc:spChg>
      </pc:sldChg>
      <pc:sldChg chg="addSp delSp modSp new mod">
        <pc:chgData name="Kanakaris Venetis" userId="123cc868b6771a79" providerId="LiveId" clId="{879ABA2E-1F16-451D-933D-14CE903A42A1}" dt="2023-11-21T20:06:47.863" v="683" actId="14100"/>
        <pc:sldMkLst>
          <pc:docMk/>
          <pc:sldMk cId="3323359950" sldId="395"/>
        </pc:sldMkLst>
        <pc:spChg chg="del mod">
          <ac:chgData name="Kanakaris Venetis" userId="123cc868b6771a79" providerId="LiveId" clId="{879ABA2E-1F16-451D-933D-14CE903A42A1}" dt="2023-11-21T20:05:43.669" v="666" actId="478"/>
          <ac:spMkLst>
            <pc:docMk/>
            <pc:sldMk cId="3323359950" sldId="395"/>
            <ac:spMk id="2" creationId="{FBB66285-C5F9-4A46-B4E3-FFC272C36DAC}"/>
          </ac:spMkLst>
        </pc:spChg>
        <pc:spChg chg="del">
          <ac:chgData name="Kanakaris Venetis" userId="123cc868b6771a79" providerId="LiveId" clId="{879ABA2E-1F16-451D-933D-14CE903A42A1}" dt="2023-11-21T20:04:11.290" v="664" actId="478"/>
          <ac:spMkLst>
            <pc:docMk/>
            <pc:sldMk cId="3323359950" sldId="395"/>
            <ac:spMk id="3" creationId="{448FE77C-BCA9-42B1-9639-52C26B21F0D1}"/>
          </ac:spMkLst>
        </pc:spChg>
        <pc:spChg chg="add mod">
          <ac:chgData name="Kanakaris Venetis" userId="123cc868b6771a79" providerId="LiveId" clId="{879ABA2E-1F16-451D-933D-14CE903A42A1}" dt="2023-11-21T20:06:01.574" v="671" actId="1076"/>
          <ac:spMkLst>
            <pc:docMk/>
            <pc:sldMk cId="3323359950" sldId="395"/>
            <ac:spMk id="4" creationId="{146C3C9B-21EA-4584-B181-540091097E77}"/>
          </ac:spMkLst>
        </pc:spChg>
        <pc:spChg chg="add mod">
          <ac:chgData name="Kanakaris Venetis" userId="123cc868b6771a79" providerId="LiveId" clId="{879ABA2E-1F16-451D-933D-14CE903A42A1}" dt="2023-11-21T20:06:47.863" v="683" actId="14100"/>
          <ac:spMkLst>
            <pc:docMk/>
            <pc:sldMk cId="3323359950" sldId="395"/>
            <ac:spMk id="5" creationId="{8A69EEAC-F3EB-4D10-B933-74BE3E60F89A}"/>
          </ac:spMkLst>
        </pc:spChg>
        <pc:spChg chg="add mod">
          <ac:chgData name="Kanakaris Venetis" userId="123cc868b6771a79" providerId="LiveId" clId="{879ABA2E-1F16-451D-933D-14CE903A42A1}" dt="2023-11-21T20:04:06.083" v="663"/>
          <ac:spMkLst>
            <pc:docMk/>
            <pc:sldMk cId="3323359950" sldId="395"/>
            <ac:spMk id="6" creationId="{1B0F85CD-3341-4CD8-AEC7-1CB6F0AC5B3F}"/>
          </ac:spMkLst>
        </pc:spChg>
        <pc:spChg chg="add mod">
          <ac:chgData name="Kanakaris Venetis" userId="123cc868b6771a79" providerId="LiveId" clId="{879ABA2E-1F16-451D-933D-14CE903A42A1}" dt="2023-11-21T20:04:06.083" v="663"/>
          <ac:spMkLst>
            <pc:docMk/>
            <pc:sldMk cId="3323359950" sldId="395"/>
            <ac:spMk id="7" creationId="{E279E264-9816-4CB8-A53C-54B492F4F1A3}"/>
          </ac:spMkLst>
        </pc:spChg>
        <pc:spChg chg="add mod">
          <ac:chgData name="Kanakaris Venetis" userId="123cc868b6771a79" providerId="LiveId" clId="{879ABA2E-1F16-451D-933D-14CE903A42A1}" dt="2023-11-21T20:04:06.083" v="663"/>
          <ac:spMkLst>
            <pc:docMk/>
            <pc:sldMk cId="3323359950" sldId="395"/>
            <ac:spMk id="8" creationId="{76F4358D-926B-460E-A77C-1690DF2AC7D8}"/>
          </ac:spMkLst>
        </pc:spChg>
        <pc:spChg chg="add mod">
          <ac:chgData name="Kanakaris Venetis" userId="123cc868b6771a79" providerId="LiveId" clId="{879ABA2E-1F16-451D-933D-14CE903A42A1}" dt="2023-11-21T20:05:45.111" v="667"/>
          <ac:spMkLst>
            <pc:docMk/>
            <pc:sldMk cId="3323359950" sldId="395"/>
            <ac:spMk id="9" creationId="{6597BC48-16E2-40E1-823D-B8FCE3138D6C}"/>
          </ac:spMkLst>
        </pc:spChg>
      </pc:sldChg>
      <pc:sldChg chg="addSp delSp modSp new mod">
        <pc:chgData name="Kanakaris Venetis" userId="123cc868b6771a79" providerId="LiveId" clId="{879ABA2E-1F16-451D-933D-14CE903A42A1}" dt="2023-11-21T21:03:30.909" v="757" actId="20577"/>
        <pc:sldMkLst>
          <pc:docMk/>
          <pc:sldMk cId="568183358" sldId="396"/>
        </pc:sldMkLst>
        <pc:spChg chg="del">
          <ac:chgData name="Kanakaris Venetis" userId="123cc868b6771a79" providerId="LiveId" clId="{879ABA2E-1F16-451D-933D-14CE903A42A1}" dt="2023-11-21T20:12:37.404" v="715" actId="478"/>
          <ac:spMkLst>
            <pc:docMk/>
            <pc:sldMk cId="568183358" sldId="396"/>
            <ac:spMk id="2" creationId="{D6F28EA2-51EA-45C1-A688-5FF3E7CE93C3}"/>
          </ac:spMkLst>
        </pc:spChg>
        <pc:spChg chg="del">
          <ac:chgData name="Kanakaris Venetis" userId="123cc868b6771a79" providerId="LiveId" clId="{879ABA2E-1F16-451D-933D-14CE903A42A1}" dt="2023-11-21T20:12:35.219" v="714" actId="478"/>
          <ac:spMkLst>
            <pc:docMk/>
            <pc:sldMk cId="568183358" sldId="396"/>
            <ac:spMk id="3" creationId="{964D913C-4055-4702-B4D6-0237EFA963F4}"/>
          </ac:spMkLst>
        </pc:spChg>
        <pc:spChg chg="add mod">
          <ac:chgData name="Kanakaris Venetis" userId="123cc868b6771a79" providerId="LiveId" clId="{879ABA2E-1F16-451D-933D-14CE903A42A1}" dt="2023-11-21T21:03:30.909" v="757" actId="20577"/>
          <ac:spMkLst>
            <pc:docMk/>
            <pc:sldMk cId="568183358" sldId="396"/>
            <ac:spMk id="4" creationId="{6A3BE5CF-28D6-4A89-9277-52A2F67D61B3}"/>
          </ac:spMkLst>
        </pc:spChg>
        <pc:spChg chg="del mod topLvl">
          <ac:chgData name="Kanakaris Venetis" userId="123cc868b6771a79" providerId="LiveId" clId="{879ABA2E-1F16-451D-933D-14CE903A42A1}" dt="2023-11-21T20:13:31.845" v="719" actId="478"/>
          <ac:spMkLst>
            <pc:docMk/>
            <pc:sldMk cId="568183358" sldId="396"/>
            <ac:spMk id="9" creationId="{4D4175FF-F8EF-417B-A407-66A387853E89}"/>
          </ac:spMkLst>
        </pc:spChg>
        <pc:grpChg chg="add del mod">
          <ac:chgData name="Kanakaris Venetis" userId="123cc868b6771a79" providerId="LiveId" clId="{879ABA2E-1F16-451D-933D-14CE903A42A1}" dt="2023-11-21T20:13:31.845" v="719" actId="478"/>
          <ac:grpSpMkLst>
            <pc:docMk/>
            <pc:sldMk cId="568183358" sldId="396"/>
            <ac:grpSpMk id="7" creationId="{6FDD18B6-5F45-4BE3-B8B4-10EE7061EE2E}"/>
          </ac:grpSpMkLst>
        </pc:grpChg>
        <pc:graphicFrameChg chg="add mod">
          <ac:chgData name="Kanakaris Venetis" userId="123cc868b6771a79" providerId="LiveId" clId="{879ABA2E-1F16-451D-933D-14CE903A42A1}" dt="2023-11-21T20:12:52.704" v="716"/>
          <ac:graphicFrameMkLst>
            <pc:docMk/>
            <pc:sldMk cId="568183358" sldId="396"/>
            <ac:graphicFrameMk id="5" creationId="{CA25991D-CC1B-45B2-9F0A-679DE59E6D4B}"/>
          </ac:graphicFrameMkLst>
        </pc:graphicFrameChg>
        <pc:picChg chg="add mod">
          <ac:chgData name="Kanakaris Venetis" userId="123cc868b6771a79" providerId="LiveId" clId="{879ABA2E-1F16-451D-933D-14CE903A42A1}" dt="2023-11-21T20:13:43.698" v="721" actId="1076"/>
          <ac:picMkLst>
            <pc:docMk/>
            <pc:sldMk cId="568183358" sldId="396"/>
            <ac:picMk id="6" creationId="{BC6147AC-ED40-4D0E-AF19-D13F09E7E0B7}"/>
          </ac:picMkLst>
        </pc:picChg>
        <pc:picChg chg="mod topLvl">
          <ac:chgData name="Kanakaris Venetis" userId="123cc868b6771a79" providerId="LiveId" clId="{879ABA2E-1F16-451D-933D-14CE903A42A1}" dt="2023-11-21T20:13:36.095" v="720" actId="1076"/>
          <ac:picMkLst>
            <pc:docMk/>
            <pc:sldMk cId="568183358" sldId="396"/>
            <ac:picMk id="8" creationId="{5B194536-08C8-43B2-AC6D-8573F2BC8104}"/>
          </ac:picMkLst>
        </pc:picChg>
      </pc:sldChg>
      <pc:sldChg chg="addSp delSp modSp new mod">
        <pc:chgData name="Kanakaris Venetis" userId="123cc868b6771a79" providerId="LiveId" clId="{879ABA2E-1F16-451D-933D-14CE903A42A1}" dt="2023-11-21T20:16:09.242" v="749" actId="1076"/>
        <pc:sldMkLst>
          <pc:docMk/>
          <pc:sldMk cId="3966150299" sldId="397"/>
        </pc:sldMkLst>
        <pc:spChg chg="del">
          <ac:chgData name="Kanakaris Venetis" userId="123cc868b6771a79" providerId="LiveId" clId="{879ABA2E-1F16-451D-933D-14CE903A42A1}" dt="2023-11-21T20:16:04.351" v="747" actId="478"/>
          <ac:spMkLst>
            <pc:docMk/>
            <pc:sldMk cId="3966150299" sldId="397"/>
            <ac:spMk id="2" creationId="{5F5A2A50-636A-41EA-88FD-23BAFFE3B915}"/>
          </ac:spMkLst>
        </pc:spChg>
        <pc:spChg chg="del">
          <ac:chgData name="Kanakaris Venetis" userId="123cc868b6771a79" providerId="LiveId" clId="{879ABA2E-1F16-451D-933D-14CE903A42A1}" dt="2023-11-21T20:14:09.527" v="724" actId="478"/>
          <ac:spMkLst>
            <pc:docMk/>
            <pc:sldMk cId="3966150299" sldId="397"/>
            <ac:spMk id="3" creationId="{C388A2AB-F55A-4482-9860-F13FC6A5AE50}"/>
          </ac:spMkLst>
        </pc:spChg>
        <pc:spChg chg="add mod">
          <ac:chgData name="Kanakaris Venetis" userId="123cc868b6771a79" providerId="LiveId" clId="{879ABA2E-1F16-451D-933D-14CE903A42A1}" dt="2023-11-21T20:16:09.242" v="749" actId="1076"/>
          <ac:spMkLst>
            <pc:docMk/>
            <pc:sldMk cId="3966150299" sldId="397"/>
            <ac:spMk id="4" creationId="{BAF5E5A7-FD01-4CD7-9CA9-F15C29567839}"/>
          </ac:spMkLst>
        </pc:spChg>
        <pc:spChg chg="add mod">
          <ac:chgData name="Kanakaris Venetis" userId="123cc868b6771a79" providerId="LiveId" clId="{879ABA2E-1F16-451D-933D-14CE903A42A1}" dt="2023-11-21T20:16:04.997" v="748"/>
          <ac:spMkLst>
            <pc:docMk/>
            <pc:sldMk cId="3966150299" sldId="397"/>
            <ac:spMk id="5" creationId="{B0F70BEE-21CA-4D04-94D8-264319E03451}"/>
          </ac:spMkLst>
        </pc:spChg>
      </pc:sldChg>
      <pc:sldChg chg="addSp delSp modSp new mod">
        <pc:chgData name="Kanakaris Venetis" userId="123cc868b6771a79" providerId="LiveId" clId="{879ABA2E-1F16-451D-933D-14CE903A42A1}" dt="2023-11-21T21:09:17.376" v="813" actId="1076"/>
        <pc:sldMkLst>
          <pc:docMk/>
          <pc:sldMk cId="1518394969" sldId="398"/>
        </pc:sldMkLst>
        <pc:spChg chg="del">
          <ac:chgData name="Kanakaris Venetis" userId="123cc868b6771a79" providerId="LiveId" clId="{879ABA2E-1F16-451D-933D-14CE903A42A1}" dt="2023-11-21T21:08:01.894" v="792" actId="478"/>
          <ac:spMkLst>
            <pc:docMk/>
            <pc:sldMk cId="1518394969" sldId="398"/>
            <ac:spMk id="2" creationId="{F9118E89-F054-4DCA-8893-585972E46635}"/>
          </ac:spMkLst>
        </pc:spChg>
        <pc:spChg chg="mod">
          <ac:chgData name="Kanakaris Venetis" userId="123cc868b6771a79" providerId="LiveId" clId="{879ABA2E-1F16-451D-933D-14CE903A42A1}" dt="2023-11-21T21:09:17.376" v="813" actId="1076"/>
          <ac:spMkLst>
            <pc:docMk/>
            <pc:sldMk cId="1518394969" sldId="398"/>
            <ac:spMk id="3" creationId="{0C452432-2F3D-4965-B383-FCCB08880887}"/>
          </ac:spMkLst>
        </pc:spChg>
        <pc:spChg chg="add mod">
          <ac:chgData name="Kanakaris Venetis" userId="123cc868b6771a79" providerId="LiveId" clId="{879ABA2E-1F16-451D-933D-14CE903A42A1}" dt="2023-11-21T21:09:14.374" v="812" actId="1076"/>
          <ac:spMkLst>
            <pc:docMk/>
            <pc:sldMk cId="1518394969" sldId="398"/>
            <ac:spMk id="4" creationId="{85221B55-486A-40FB-B523-393923B3243B}"/>
          </ac:spMkLst>
        </pc:spChg>
      </pc:sldChg>
      <pc:sldChg chg="addSp delSp modSp new mod">
        <pc:chgData name="Kanakaris Venetis" userId="123cc868b6771a79" providerId="LiveId" clId="{879ABA2E-1F16-451D-933D-14CE903A42A1}" dt="2023-11-21T21:10:12.348" v="820" actId="1076"/>
        <pc:sldMkLst>
          <pc:docMk/>
          <pc:sldMk cId="3522016544" sldId="399"/>
        </pc:sldMkLst>
        <pc:spChg chg="del">
          <ac:chgData name="Kanakaris Venetis" userId="123cc868b6771a79" providerId="LiveId" clId="{879ABA2E-1F16-451D-933D-14CE903A42A1}" dt="2023-11-21T21:08:21.364" v="800" actId="478"/>
          <ac:spMkLst>
            <pc:docMk/>
            <pc:sldMk cId="3522016544" sldId="399"/>
            <ac:spMk id="2" creationId="{AF5E60BF-C6DE-45F5-8845-CD7C0174B01D}"/>
          </ac:spMkLst>
        </pc:spChg>
        <pc:spChg chg="del">
          <ac:chgData name="Kanakaris Venetis" userId="123cc868b6771a79" providerId="LiveId" clId="{879ABA2E-1F16-451D-933D-14CE903A42A1}" dt="2023-11-21T21:08:31.517" v="803" actId="478"/>
          <ac:spMkLst>
            <pc:docMk/>
            <pc:sldMk cId="3522016544" sldId="399"/>
            <ac:spMk id="3" creationId="{EF445BFB-6651-4E56-8FB6-07E944DA95A6}"/>
          </ac:spMkLst>
        </pc:spChg>
        <pc:spChg chg="add mod">
          <ac:chgData name="Kanakaris Venetis" userId="123cc868b6771a79" providerId="LiveId" clId="{879ABA2E-1F16-451D-933D-14CE903A42A1}" dt="2023-11-21T21:10:12.348" v="820" actId="1076"/>
          <ac:spMkLst>
            <pc:docMk/>
            <pc:sldMk cId="3522016544" sldId="399"/>
            <ac:spMk id="4" creationId="{B402E844-7A9B-4D0D-9CEC-1612BCB82857}"/>
          </ac:spMkLst>
        </pc:spChg>
        <pc:spChg chg="add mod">
          <ac:chgData name="Kanakaris Venetis" userId="123cc868b6771a79" providerId="LiveId" clId="{879ABA2E-1F16-451D-933D-14CE903A42A1}" dt="2023-11-21T21:10:03.158" v="818" actId="14100"/>
          <ac:spMkLst>
            <pc:docMk/>
            <pc:sldMk cId="3522016544" sldId="399"/>
            <ac:spMk id="5" creationId="{CDF339D8-9A3B-4F43-9966-25CE73F661B2}"/>
          </ac:spMkLst>
        </pc:spChg>
      </pc:sldChg>
      <pc:sldChg chg="addSp delSp modSp new mod">
        <pc:chgData name="Kanakaris Venetis" userId="123cc868b6771a79" providerId="LiveId" clId="{879ABA2E-1F16-451D-933D-14CE903A42A1}" dt="2023-11-22T09:47:14.030" v="3625" actId="1076"/>
        <pc:sldMkLst>
          <pc:docMk/>
          <pc:sldMk cId="1840245000" sldId="400"/>
        </pc:sldMkLst>
        <pc:spChg chg="mod">
          <ac:chgData name="Kanakaris Venetis" userId="123cc868b6771a79" providerId="LiveId" clId="{879ABA2E-1F16-451D-933D-14CE903A42A1}" dt="2023-11-21T22:03:44.793" v="1584" actId="1076"/>
          <ac:spMkLst>
            <pc:docMk/>
            <pc:sldMk cId="1840245000" sldId="400"/>
            <ac:spMk id="2" creationId="{187B87CE-6566-4A36-8335-63EE8FD21ABF}"/>
          </ac:spMkLst>
        </pc:spChg>
        <pc:spChg chg="del">
          <ac:chgData name="Kanakaris Venetis" userId="123cc868b6771a79" providerId="LiveId" clId="{879ABA2E-1F16-451D-933D-14CE903A42A1}" dt="2023-11-21T21:38:17.222" v="978" actId="478"/>
          <ac:spMkLst>
            <pc:docMk/>
            <pc:sldMk cId="1840245000" sldId="400"/>
            <ac:spMk id="3" creationId="{68B7B82D-B6B4-4FA9-A0F9-DC1C57880723}"/>
          </ac:spMkLst>
        </pc:spChg>
        <pc:spChg chg="mod">
          <ac:chgData name="Kanakaris Venetis" userId="123cc868b6771a79" providerId="LiveId" clId="{879ABA2E-1F16-451D-933D-14CE903A42A1}" dt="2023-11-21T21:32:29.553" v="969"/>
          <ac:spMkLst>
            <pc:docMk/>
            <pc:sldMk cId="1840245000" sldId="400"/>
            <ac:spMk id="5" creationId="{EA26C3D2-427C-4083-8860-188A3898A096}"/>
          </ac:spMkLst>
        </pc:spChg>
        <pc:spChg chg="mod">
          <ac:chgData name="Kanakaris Venetis" userId="123cc868b6771a79" providerId="LiveId" clId="{879ABA2E-1F16-451D-933D-14CE903A42A1}" dt="2023-11-21T21:32:29.553" v="969"/>
          <ac:spMkLst>
            <pc:docMk/>
            <pc:sldMk cId="1840245000" sldId="400"/>
            <ac:spMk id="6" creationId="{ED64873E-3ED8-475C-8827-7DA63DFC73C6}"/>
          </ac:spMkLst>
        </pc:spChg>
        <pc:spChg chg="mod">
          <ac:chgData name="Kanakaris Venetis" userId="123cc868b6771a79" providerId="LiveId" clId="{879ABA2E-1F16-451D-933D-14CE903A42A1}" dt="2023-11-21T21:32:29.553" v="969"/>
          <ac:spMkLst>
            <pc:docMk/>
            <pc:sldMk cId="1840245000" sldId="400"/>
            <ac:spMk id="7" creationId="{182005FD-F247-40BE-BEAC-E08DD23A5BDA}"/>
          </ac:spMkLst>
        </pc:spChg>
        <pc:spChg chg="mod">
          <ac:chgData name="Kanakaris Venetis" userId="123cc868b6771a79" providerId="LiveId" clId="{879ABA2E-1F16-451D-933D-14CE903A42A1}" dt="2023-11-21T21:32:29.553" v="969"/>
          <ac:spMkLst>
            <pc:docMk/>
            <pc:sldMk cId="1840245000" sldId="400"/>
            <ac:spMk id="8" creationId="{C21571B2-4F87-4F52-A3DE-D055E838FE1D}"/>
          </ac:spMkLst>
        </pc:spChg>
        <pc:spChg chg="mod">
          <ac:chgData name="Kanakaris Venetis" userId="123cc868b6771a79" providerId="LiveId" clId="{879ABA2E-1F16-451D-933D-14CE903A42A1}" dt="2023-11-21T21:32:29.553" v="969"/>
          <ac:spMkLst>
            <pc:docMk/>
            <pc:sldMk cId="1840245000" sldId="400"/>
            <ac:spMk id="9" creationId="{7DBC89E1-CF47-4E09-84CA-6E8A39C769CC}"/>
          </ac:spMkLst>
        </pc:spChg>
        <pc:spChg chg="mod">
          <ac:chgData name="Kanakaris Venetis" userId="123cc868b6771a79" providerId="LiveId" clId="{879ABA2E-1F16-451D-933D-14CE903A42A1}" dt="2023-11-21T21:32:29.553" v="969"/>
          <ac:spMkLst>
            <pc:docMk/>
            <pc:sldMk cId="1840245000" sldId="400"/>
            <ac:spMk id="10" creationId="{52B1B51B-63A5-4373-A1B8-1D8589237CC7}"/>
          </ac:spMkLst>
        </pc:spChg>
        <pc:spChg chg="mod">
          <ac:chgData name="Kanakaris Venetis" userId="123cc868b6771a79" providerId="LiveId" clId="{879ABA2E-1F16-451D-933D-14CE903A42A1}" dt="2023-11-21T21:32:29.553" v="969"/>
          <ac:spMkLst>
            <pc:docMk/>
            <pc:sldMk cId="1840245000" sldId="400"/>
            <ac:spMk id="11" creationId="{266F7928-6361-40CB-897A-5237A3CD5411}"/>
          </ac:spMkLst>
        </pc:spChg>
        <pc:spChg chg="mod">
          <ac:chgData name="Kanakaris Venetis" userId="123cc868b6771a79" providerId="LiveId" clId="{879ABA2E-1F16-451D-933D-14CE903A42A1}" dt="2023-11-21T21:32:29.553" v="969"/>
          <ac:spMkLst>
            <pc:docMk/>
            <pc:sldMk cId="1840245000" sldId="400"/>
            <ac:spMk id="12" creationId="{2457B2B9-7DF4-4913-B76D-0FBD0256C6BE}"/>
          </ac:spMkLst>
        </pc:spChg>
        <pc:spChg chg="mod">
          <ac:chgData name="Kanakaris Venetis" userId="123cc868b6771a79" providerId="LiveId" clId="{879ABA2E-1F16-451D-933D-14CE903A42A1}" dt="2023-11-21T21:32:29.553" v="969"/>
          <ac:spMkLst>
            <pc:docMk/>
            <pc:sldMk cId="1840245000" sldId="400"/>
            <ac:spMk id="13" creationId="{6DFDAFE0-0DE1-4DAB-BB1D-CB9A702947EB}"/>
          </ac:spMkLst>
        </pc:spChg>
        <pc:spChg chg="mod">
          <ac:chgData name="Kanakaris Venetis" userId="123cc868b6771a79" providerId="LiveId" clId="{879ABA2E-1F16-451D-933D-14CE903A42A1}" dt="2023-11-21T21:32:29.553" v="969"/>
          <ac:spMkLst>
            <pc:docMk/>
            <pc:sldMk cId="1840245000" sldId="400"/>
            <ac:spMk id="14" creationId="{65DD6DFE-A479-4213-BF37-C66F3C37B437}"/>
          </ac:spMkLst>
        </pc:spChg>
        <pc:spChg chg="mod">
          <ac:chgData name="Kanakaris Venetis" userId="123cc868b6771a79" providerId="LiveId" clId="{879ABA2E-1F16-451D-933D-14CE903A42A1}" dt="2023-11-21T21:32:29.553" v="969"/>
          <ac:spMkLst>
            <pc:docMk/>
            <pc:sldMk cId="1840245000" sldId="400"/>
            <ac:spMk id="15" creationId="{7BEDAD00-E474-4D67-BBDE-F078D21397CE}"/>
          </ac:spMkLst>
        </pc:spChg>
        <pc:spChg chg="mod">
          <ac:chgData name="Kanakaris Venetis" userId="123cc868b6771a79" providerId="LiveId" clId="{879ABA2E-1F16-451D-933D-14CE903A42A1}" dt="2023-11-21T21:32:29.553" v="969"/>
          <ac:spMkLst>
            <pc:docMk/>
            <pc:sldMk cId="1840245000" sldId="400"/>
            <ac:spMk id="16" creationId="{C77F8F64-1A2D-466E-988C-DE8BAC8BAE50}"/>
          </ac:spMkLst>
        </pc:spChg>
        <pc:spChg chg="mod">
          <ac:chgData name="Kanakaris Venetis" userId="123cc868b6771a79" providerId="LiveId" clId="{879ABA2E-1F16-451D-933D-14CE903A42A1}" dt="2023-11-21T21:32:29.553" v="969"/>
          <ac:spMkLst>
            <pc:docMk/>
            <pc:sldMk cId="1840245000" sldId="400"/>
            <ac:spMk id="17" creationId="{53DD186D-FCBC-4B4F-9945-A2EF770F20C1}"/>
          </ac:spMkLst>
        </pc:spChg>
        <pc:spChg chg="mod">
          <ac:chgData name="Kanakaris Venetis" userId="123cc868b6771a79" providerId="LiveId" clId="{879ABA2E-1F16-451D-933D-14CE903A42A1}" dt="2023-11-21T21:32:29.553" v="969"/>
          <ac:spMkLst>
            <pc:docMk/>
            <pc:sldMk cId="1840245000" sldId="400"/>
            <ac:spMk id="18" creationId="{996C3145-7B2B-447D-A08B-4DC8D30EE616}"/>
          </ac:spMkLst>
        </pc:spChg>
        <pc:spChg chg="mod">
          <ac:chgData name="Kanakaris Venetis" userId="123cc868b6771a79" providerId="LiveId" clId="{879ABA2E-1F16-451D-933D-14CE903A42A1}" dt="2023-11-21T21:32:29.553" v="969"/>
          <ac:spMkLst>
            <pc:docMk/>
            <pc:sldMk cId="1840245000" sldId="400"/>
            <ac:spMk id="19" creationId="{B572DE57-A7C9-427E-8BE0-66D5C0512657}"/>
          </ac:spMkLst>
        </pc:spChg>
        <pc:spChg chg="mod">
          <ac:chgData name="Kanakaris Venetis" userId="123cc868b6771a79" providerId="LiveId" clId="{879ABA2E-1F16-451D-933D-14CE903A42A1}" dt="2023-11-21T21:32:29.553" v="969"/>
          <ac:spMkLst>
            <pc:docMk/>
            <pc:sldMk cId="1840245000" sldId="400"/>
            <ac:spMk id="20" creationId="{3EA11760-3686-4207-BF9D-7BF265F4EEBA}"/>
          </ac:spMkLst>
        </pc:spChg>
        <pc:spChg chg="mod">
          <ac:chgData name="Kanakaris Venetis" userId="123cc868b6771a79" providerId="LiveId" clId="{879ABA2E-1F16-451D-933D-14CE903A42A1}" dt="2023-11-21T21:32:29.553" v="969"/>
          <ac:spMkLst>
            <pc:docMk/>
            <pc:sldMk cId="1840245000" sldId="400"/>
            <ac:spMk id="21" creationId="{0E31935A-2D97-4FB9-8D70-A4178ECC3F4D}"/>
          </ac:spMkLst>
        </pc:spChg>
        <pc:spChg chg="mod">
          <ac:chgData name="Kanakaris Venetis" userId="123cc868b6771a79" providerId="LiveId" clId="{879ABA2E-1F16-451D-933D-14CE903A42A1}" dt="2023-11-21T21:32:29.553" v="969"/>
          <ac:spMkLst>
            <pc:docMk/>
            <pc:sldMk cId="1840245000" sldId="400"/>
            <ac:spMk id="22" creationId="{61AD9F3E-282F-4228-BE21-8F812DE57676}"/>
          </ac:spMkLst>
        </pc:spChg>
        <pc:spChg chg="mod">
          <ac:chgData name="Kanakaris Venetis" userId="123cc868b6771a79" providerId="LiveId" clId="{879ABA2E-1F16-451D-933D-14CE903A42A1}" dt="2023-11-21T21:32:29.553" v="969"/>
          <ac:spMkLst>
            <pc:docMk/>
            <pc:sldMk cId="1840245000" sldId="400"/>
            <ac:spMk id="23" creationId="{BBBD5952-9CCE-44FC-8BBA-07C30A324ECF}"/>
          </ac:spMkLst>
        </pc:spChg>
        <pc:spChg chg="mod">
          <ac:chgData name="Kanakaris Venetis" userId="123cc868b6771a79" providerId="LiveId" clId="{879ABA2E-1F16-451D-933D-14CE903A42A1}" dt="2023-11-21T21:32:29.553" v="969"/>
          <ac:spMkLst>
            <pc:docMk/>
            <pc:sldMk cId="1840245000" sldId="400"/>
            <ac:spMk id="24" creationId="{91F2219B-2C31-47C8-8274-6AD7ECC4D54D}"/>
          </ac:spMkLst>
        </pc:spChg>
        <pc:spChg chg="mod">
          <ac:chgData name="Kanakaris Venetis" userId="123cc868b6771a79" providerId="LiveId" clId="{879ABA2E-1F16-451D-933D-14CE903A42A1}" dt="2023-11-21T21:32:29.553" v="969"/>
          <ac:spMkLst>
            <pc:docMk/>
            <pc:sldMk cId="1840245000" sldId="400"/>
            <ac:spMk id="25" creationId="{6558D8CE-B2D9-4655-A1B1-1615A53A1B38}"/>
          </ac:spMkLst>
        </pc:spChg>
        <pc:spChg chg="mod">
          <ac:chgData name="Kanakaris Venetis" userId="123cc868b6771a79" providerId="LiveId" clId="{879ABA2E-1F16-451D-933D-14CE903A42A1}" dt="2023-11-21T21:32:29.553" v="969"/>
          <ac:spMkLst>
            <pc:docMk/>
            <pc:sldMk cId="1840245000" sldId="400"/>
            <ac:spMk id="26" creationId="{1C67CB00-2670-4DFD-B24C-38DAAE627772}"/>
          </ac:spMkLst>
        </pc:spChg>
        <pc:spChg chg="mod">
          <ac:chgData name="Kanakaris Venetis" userId="123cc868b6771a79" providerId="LiveId" clId="{879ABA2E-1F16-451D-933D-14CE903A42A1}" dt="2023-11-21T21:32:29.553" v="969"/>
          <ac:spMkLst>
            <pc:docMk/>
            <pc:sldMk cId="1840245000" sldId="400"/>
            <ac:spMk id="27" creationId="{2FCD87E7-9C72-424B-9C1F-28CCDA3EABFC}"/>
          </ac:spMkLst>
        </pc:spChg>
        <pc:spChg chg="mod">
          <ac:chgData name="Kanakaris Venetis" userId="123cc868b6771a79" providerId="LiveId" clId="{879ABA2E-1F16-451D-933D-14CE903A42A1}" dt="2023-11-21T21:32:29.553" v="969"/>
          <ac:spMkLst>
            <pc:docMk/>
            <pc:sldMk cId="1840245000" sldId="400"/>
            <ac:spMk id="28" creationId="{251BC33C-84D3-4134-B08A-E40586992BB2}"/>
          </ac:spMkLst>
        </pc:spChg>
        <pc:spChg chg="mod">
          <ac:chgData name="Kanakaris Venetis" userId="123cc868b6771a79" providerId="LiveId" clId="{879ABA2E-1F16-451D-933D-14CE903A42A1}" dt="2023-11-21T21:32:29.553" v="969"/>
          <ac:spMkLst>
            <pc:docMk/>
            <pc:sldMk cId="1840245000" sldId="400"/>
            <ac:spMk id="29" creationId="{464473A1-331C-4C0A-963C-5D7155327EEF}"/>
          </ac:spMkLst>
        </pc:spChg>
        <pc:spChg chg="mod">
          <ac:chgData name="Kanakaris Venetis" userId="123cc868b6771a79" providerId="LiveId" clId="{879ABA2E-1F16-451D-933D-14CE903A42A1}" dt="2023-11-21T21:35:58.120" v="975"/>
          <ac:spMkLst>
            <pc:docMk/>
            <pc:sldMk cId="1840245000" sldId="400"/>
            <ac:spMk id="31" creationId="{77D70374-2429-4AB6-850E-975FEB9C4C91}"/>
          </ac:spMkLst>
        </pc:spChg>
        <pc:spChg chg="mod">
          <ac:chgData name="Kanakaris Venetis" userId="123cc868b6771a79" providerId="LiveId" clId="{879ABA2E-1F16-451D-933D-14CE903A42A1}" dt="2023-11-21T21:46:52.226" v="1047" actId="1076"/>
          <ac:spMkLst>
            <pc:docMk/>
            <pc:sldMk cId="1840245000" sldId="400"/>
            <ac:spMk id="32" creationId="{D9C75CF6-9E96-4AFE-A42B-37EB4AC936D6}"/>
          </ac:spMkLst>
        </pc:spChg>
        <pc:spChg chg="mod">
          <ac:chgData name="Kanakaris Venetis" userId="123cc868b6771a79" providerId="LiveId" clId="{879ABA2E-1F16-451D-933D-14CE903A42A1}" dt="2023-11-21T21:35:58.120" v="975"/>
          <ac:spMkLst>
            <pc:docMk/>
            <pc:sldMk cId="1840245000" sldId="400"/>
            <ac:spMk id="33" creationId="{03993024-F4DB-4468-8E53-19A08241CEE2}"/>
          </ac:spMkLst>
        </pc:spChg>
        <pc:spChg chg="mod">
          <ac:chgData name="Kanakaris Venetis" userId="123cc868b6771a79" providerId="LiveId" clId="{879ABA2E-1F16-451D-933D-14CE903A42A1}" dt="2023-11-21T21:35:58.120" v="975"/>
          <ac:spMkLst>
            <pc:docMk/>
            <pc:sldMk cId="1840245000" sldId="400"/>
            <ac:spMk id="34" creationId="{0303138C-C296-4D8E-AABC-9051A2E43B38}"/>
          </ac:spMkLst>
        </pc:spChg>
        <pc:spChg chg="mod">
          <ac:chgData name="Kanakaris Venetis" userId="123cc868b6771a79" providerId="LiveId" clId="{879ABA2E-1F16-451D-933D-14CE903A42A1}" dt="2023-11-21T21:35:58.120" v="975"/>
          <ac:spMkLst>
            <pc:docMk/>
            <pc:sldMk cId="1840245000" sldId="400"/>
            <ac:spMk id="35" creationId="{1850C136-F0F9-4723-A47F-5D9093736D12}"/>
          </ac:spMkLst>
        </pc:spChg>
        <pc:spChg chg="mod">
          <ac:chgData name="Kanakaris Venetis" userId="123cc868b6771a79" providerId="LiveId" clId="{879ABA2E-1F16-451D-933D-14CE903A42A1}" dt="2023-11-21T21:48:55.518" v="1063" actId="255"/>
          <ac:spMkLst>
            <pc:docMk/>
            <pc:sldMk cId="1840245000" sldId="400"/>
            <ac:spMk id="36" creationId="{6F92EAF7-BF90-4F78-BB24-568350193150}"/>
          </ac:spMkLst>
        </pc:spChg>
        <pc:spChg chg="mod">
          <ac:chgData name="Kanakaris Venetis" userId="123cc868b6771a79" providerId="LiveId" clId="{879ABA2E-1F16-451D-933D-14CE903A42A1}" dt="2023-11-21T21:49:02.470" v="1064" actId="255"/>
          <ac:spMkLst>
            <pc:docMk/>
            <pc:sldMk cId="1840245000" sldId="400"/>
            <ac:spMk id="37" creationId="{B0047D7C-2136-486B-8EC8-74B415CE82B0}"/>
          </ac:spMkLst>
        </pc:spChg>
        <pc:spChg chg="mod">
          <ac:chgData name="Kanakaris Venetis" userId="123cc868b6771a79" providerId="LiveId" clId="{879ABA2E-1F16-451D-933D-14CE903A42A1}" dt="2023-11-21T21:49:33.543" v="1068" actId="255"/>
          <ac:spMkLst>
            <pc:docMk/>
            <pc:sldMk cId="1840245000" sldId="400"/>
            <ac:spMk id="38" creationId="{541F6866-32FB-4DAD-8684-87FBD71E9D9A}"/>
          </ac:spMkLst>
        </pc:spChg>
        <pc:spChg chg="mod">
          <ac:chgData name="Kanakaris Venetis" userId="123cc868b6771a79" providerId="LiveId" clId="{879ABA2E-1F16-451D-933D-14CE903A42A1}" dt="2023-11-21T21:49:07.413" v="1065" actId="255"/>
          <ac:spMkLst>
            <pc:docMk/>
            <pc:sldMk cId="1840245000" sldId="400"/>
            <ac:spMk id="39" creationId="{86B48DB2-AB42-4ABB-944D-3D814E8591D6}"/>
          </ac:spMkLst>
        </pc:spChg>
        <pc:spChg chg="mod">
          <ac:chgData name="Kanakaris Venetis" userId="123cc868b6771a79" providerId="LiveId" clId="{879ABA2E-1F16-451D-933D-14CE903A42A1}" dt="2023-11-21T21:47:08.660" v="1049" actId="1582"/>
          <ac:spMkLst>
            <pc:docMk/>
            <pc:sldMk cId="1840245000" sldId="400"/>
            <ac:spMk id="40" creationId="{0A77EFD3-0009-4C58-BC2C-0E8C30DB0109}"/>
          </ac:spMkLst>
        </pc:spChg>
        <pc:spChg chg="mod">
          <ac:chgData name="Kanakaris Venetis" userId="123cc868b6771a79" providerId="LiveId" clId="{879ABA2E-1F16-451D-933D-14CE903A42A1}" dt="2023-11-21T21:35:58.120" v="975"/>
          <ac:spMkLst>
            <pc:docMk/>
            <pc:sldMk cId="1840245000" sldId="400"/>
            <ac:spMk id="41" creationId="{80FA2ADC-47A2-4853-B970-6742373B3494}"/>
          </ac:spMkLst>
        </pc:spChg>
        <pc:spChg chg="mod">
          <ac:chgData name="Kanakaris Venetis" userId="123cc868b6771a79" providerId="LiveId" clId="{879ABA2E-1F16-451D-933D-14CE903A42A1}" dt="2023-11-21T21:51:00.877" v="1079" actId="255"/>
          <ac:spMkLst>
            <pc:docMk/>
            <pc:sldMk cId="1840245000" sldId="400"/>
            <ac:spMk id="42" creationId="{E14883BC-93B5-4289-A5C7-427E0B3E6645}"/>
          </ac:spMkLst>
        </pc:spChg>
        <pc:spChg chg="mod">
          <ac:chgData name="Kanakaris Venetis" userId="123cc868b6771a79" providerId="LiveId" clId="{879ABA2E-1F16-451D-933D-14CE903A42A1}" dt="2023-11-21T21:50:22.642" v="1072" actId="255"/>
          <ac:spMkLst>
            <pc:docMk/>
            <pc:sldMk cId="1840245000" sldId="400"/>
            <ac:spMk id="43" creationId="{65C7832C-9CC9-44E3-BB1B-D3CA1C49587F}"/>
          </ac:spMkLst>
        </pc:spChg>
        <pc:spChg chg="mod">
          <ac:chgData name="Kanakaris Venetis" userId="123cc868b6771a79" providerId="LiveId" clId="{879ABA2E-1F16-451D-933D-14CE903A42A1}" dt="2023-11-21T21:35:58.120" v="975"/>
          <ac:spMkLst>
            <pc:docMk/>
            <pc:sldMk cId="1840245000" sldId="400"/>
            <ac:spMk id="44" creationId="{1E7F5A59-E9D3-4E32-889A-3E279489EBFE}"/>
          </ac:spMkLst>
        </pc:spChg>
        <pc:spChg chg="mod">
          <ac:chgData name="Kanakaris Venetis" userId="123cc868b6771a79" providerId="LiveId" clId="{879ABA2E-1F16-451D-933D-14CE903A42A1}" dt="2023-11-21T21:35:58.120" v="975"/>
          <ac:spMkLst>
            <pc:docMk/>
            <pc:sldMk cId="1840245000" sldId="400"/>
            <ac:spMk id="45" creationId="{CDB671B7-D56C-4E6E-925C-0DB7754C161D}"/>
          </ac:spMkLst>
        </pc:spChg>
        <pc:spChg chg="mod">
          <ac:chgData name="Kanakaris Venetis" userId="123cc868b6771a79" providerId="LiveId" clId="{879ABA2E-1F16-451D-933D-14CE903A42A1}" dt="2023-11-21T21:35:58.120" v="975"/>
          <ac:spMkLst>
            <pc:docMk/>
            <pc:sldMk cId="1840245000" sldId="400"/>
            <ac:spMk id="46" creationId="{DA80A8CB-EE76-4F97-BB41-F1489793AF8B}"/>
          </ac:spMkLst>
        </pc:spChg>
        <pc:spChg chg="mod">
          <ac:chgData name="Kanakaris Venetis" userId="123cc868b6771a79" providerId="LiveId" clId="{879ABA2E-1F16-451D-933D-14CE903A42A1}" dt="2023-11-21T21:35:58.120" v="975"/>
          <ac:spMkLst>
            <pc:docMk/>
            <pc:sldMk cId="1840245000" sldId="400"/>
            <ac:spMk id="47" creationId="{6C09AB99-5F8D-467F-BEEA-0FFB49B716C7}"/>
          </ac:spMkLst>
        </pc:spChg>
        <pc:spChg chg="mod">
          <ac:chgData name="Kanakaris Venetis" userId="123cc868b6771a79" providerId="LiveId" clId="{879ABA2E-1F16-451D-933D-14CE903A42A1}" dt="2023-11-21T21:49:21.007" v="1066" actId="255"/>
          <ac:spMkLst>
            <pc:docMk/>
            <pc:sldMk cId="1840245000" sldId="400"/>
            <ac:spMk id="48" creationId="{3A8927A6-5336-409B-955A-1B878CC80D27}"/>
          </ac:spMkLst>
        </pc:spChg>
        <pc:spChg chg="mod">
          <ac:chgData name="Kanakaris Venetis" userId="123cc868b6771a79" providerId="LiveId" clId="{879ABA2E-1F16-451D-933D-14CE903A42A1}" dt="2023-11-21T21:50:03.462" v="1070" actId="255"/>
          <ac:spMkLst>
            <pc:docMk/>
            <pc:sldMk cId="1840245000" sldId="400"/>
            <ac:spMk id="49" creationId="{406BED1D-1638-40F6-8F18-FAD7B5298590}"/>
          </ac:spMkLst>
        </pc:spChg>
        <pc:spChg chg="mod">
          <ac:chgData name="Kanakaris Venetis" userId="123cc868b6771a79" providerId="LiveId" clId="{879ABA2E-1F16-451D-933D-14CE903A42A1}" dt="2023-11-21T21:35:58.120" v="975"/>
          <ac:spMkLst>
            <pc:docMk/>
            <pc:sldMk cId="1840245000" sldId="400"/>
            <ac:spMk id="50" creationId="{5F0755E9-BFA9-4A1D-B95D-C1D52ADA5946}"/>
          </ac:spMkLst>
        </pc:spChg>
        <pc:spChg chg="mod">
          <ac:chgData name="Kanakaris Venetis" userId="123cc868b6771a79" providerId="LiveId" clId="{879ABA2E-1F16-451D-933D-14CE903A42A1}" dt="2023-11-21T21:48:42.553" v="1062" actId="255"/>
          <ac:spMkLst>
            <pc:docMk/>
            <pc:sldMk cId="1840245000" sldId="400"/>
            <ac:spMk id="51" creationId="{3F201A1C-3680-498D-B18A-DEC29A278F99}"/>
          </ac:spMkLst>
        </pc:spChg>
        <pc:spChg chg="del mod">
          <ac:chgData name="Kanakaris Venetis" userId="123cc868b6771a79" providerId="LiveId" clId="{879ABA2E-1F16-451D-933D-14CE903A42A1}" dt="2023-11-21T21:46:37.206" v="1045" actId="478"/>
          <ac:spMkLst>
            <pc:docMk/>
            <pc:sldMk cId="1840245000" sldId="400"/>
            <ac:spMk id="52" creationId="{03EA2CF3-F6CE-45E4-AB48-444DCDA56F4C}"/>
          </ac:spMkLst>
        </pc:spChg>
        <pc:spChg chg="mod">
          <ac:chgData name="Kanakaris Venetis" userId="123cc868b6771a79" providerId="LiveId" clId="{879ABA2E-1F16-451D-933D-14CE903A42A1}" dt="2023-11-21T21:51:11.104" v="1080" actId="255"/>
          <ac:spMkLst>
            <pc:docMk/>
            <pc:sldMk cId="1840245000" sldId="400"/>
            <ac:spMk id="53" creationId="{BA6439E7-8EE6-40E3-9D4A-9E68555D7C67}"/>
          </ac:spMkLst>
        </pc:spChg>
        <pc:spChg chg="mod">
          <ac:chgData name="Kanakaris Venetis" userId="123cc868b6771a79" providerId="LiveId" clId="{879ABA2E-1F16-451D-933D-14CE903A42A1}" dt="2023-11-21T21:50:17.291" v="1071" actId="255"/>
          <ac:spMkLst>
            <pc:docMk/>
            <pc:sldMk cId="1840245000" sldId="400"/>
            <ac:spMk id="54" creationId="{38997F8B-F0FB-46A7-A9FF-ECF1F5B5D1F3}"/>
          </ac:spMkLst>
        </pc:spChg>
        <pc:spChg chg="mod">
          <ac:chgData name="Kanakaris Venetis" userId="123cc868b6771a79" providerId="LiveId" clId="{879ABA2E-1F16-451D-933D-14CE903A42A1}" dt="2023-11-21T21:35:58.120" v="975"/>
          <ac:spMkLst>
            <pc:docMk/>
            <pc:sldMk cId="1840245000" sldId="400"/>
            <ac:spMk id="55" creationId="{A74053C6-85CE-4F2F-95E6-04F3BB6DFABD}"/>
          </ac:spMkLst>
        </pc:spChg>
        <pc:spChg chg="mod">
          <ac:chgData name="Kanakaris Venetis" userId="123cc868b6771a79" providerId="LiveId" clId="{879ABA2E-1F16-451D-933D-14CE903A42A1}" dt="2023-11-21T21:35:58.120" v="975"/>
          <ac:spMkLst>
            <pc:docMk/>
            <pc:sldMk cId="1840245000" sldId="400"/>
            <ac:spMk id="56" creationId="{341BE6FD-C7DA-4068-8787-1EFBD84EA3EE}"/>
          </ac:spMkLst>
        </pc:spChg>
        <pc:spChg chg="del mod">
          <ac:chgData name="Kanakaris Venetis" userId="123cc868b6771a79" providerId="LiveId" clId="{879ABA2E-1F16-451D-933D-14CE903A42A1}" dt="2023-11-21T21:45:49.802" v="1039" actId="478"/>
          <ac:spMkLst>
            <pc:docMk/>
            <pc:sldMk cId="1840245000" sldId="400"/>
            <ac:spMk id="57" creationId="{EE66F9DB-9AAA-485B-A9FD-8C2EDFFAE157}"/>
          </ac:spMkLst>
        </pc:spChg>
        <pc:spChg chg="del mod">
          <ac:chgData name="Kanakaris Venetis" userId="123cc868b6771a79" providerId="LiveId" clId="{879ABA2E-1F16-451D-933D-14CE903A42A1}" dt="2023-11-21T21:50:49.952" v="1078" actId="478"/>
          <ac:spMkLst>
            <pc:docMk/>
            <pc:sldMk cId="1840245000" sldId="400"/>
            <ac:spMk id="58" creationId="{DF955A04-688B-4C2E-B60B-9E7894B53EFA}"/>
          </ac:spMkLst>
        </pc:spChg>
        <pc:spChg chg="mod">
          <ac:chgData name="Kanakaris Venetis" userId="123cc868b6771a79" providerId="LiveId" clId="{879ABA2E-1F16-451D-933D-14CE903A42A1}" dt="2023-11-21T21:35:58.120" v="975"/>
          <ac:spMkLst>
            <pc:docMk/>
            <pc:sldMk cId="1840245000" sldId="400"/>
            <ac:spMk id="59" creationId="{ADCFBDE2-D85B-418C-B045-3D5E78C132A4}"/>
          </ac:spMkLst>
        </pc:spChg>
        <pc:spChg chg="mod">
          <ac:chgData name="Kanakaris Venetis" userId="123cc868b6771a79" providerId="LiveId" clId="{879ABA2E-1F16-451D-933D-14CE903A42A1}" dt="2023-11-21T21:35:58.120" v="975"/>
          <ac:spMkLst>
            <pc:docMk/>
            <pc:sldMk cId="1840245000" sldId="400"/>
            <ac:spMk id="60" creationId="{D438BB91-A6CB-495D-A287-647409041673}"/>
          </ac:spMkLst>
        </pc:spChg>
        <pc:spChg chg="mod">
          <ac:chgData name="Kanakaris Venetis" userId="123cc868b6771a79" providerId="LiveId" clId="{879ABA2E-1F16-451D-933D-14CE903A42A1}" dt="2023-11-21T21:35:58.120" v="975"/>
          <ac:spMkLst>
            <pc:docMk/>
            <pc:sldMk cId="1840245000" sldId="400"/>
            <ac:spMk id="61" creationId="{D085284C-0032-4431-B953-653B315A97ED}"/>
          </ac:spMkLst>
        </pc:spChg>
        <pc:spChg chg="del mod">
          <ac:chgData name="Kanakaris Venetis" userId="123cc868b6771a79" providerId="LiveId" clId="{879ABA2E-1F16-451D-933D-14CE903A42A1}" dt="2023-11-21T21:45:44.417" v="1037" actId="478"/>
          <ac:spMkLst>
            <pc:docMk/>
            <pc:sldMk cId="1840245000" sldId="400"/>
            <ac:spMk id="62" creationId="{E8D73960-7A4A-440F-A765-AB54B07D7398}"/>
          </ac:spMkLst>
        </pc:spChg>
        <pc:spChg chg="mod">
          <ac:chgData name="Kanakaris Venetis" userId="123cc868b6771a79" providerId="LiveId" clId="{879ABA2E-1F16-451D-933D-14CE903A42A1}" dt="2023-11-21T21:35:58.120" v="975"/>
          <ac:spMkLst>
            <pc:docMk/>
            <pc:sldMk cId="1840245000" sldId="400"/>
            <ac:spMk id="63" creationId="{8E724480-50B9-458E-8BD1-CB85557F80D5}"/>
          </ac:spMkLst>
        </pc:spChg>
        <pc:spChg chg="mod">
          <ac:chgData name="Kanakaris Venetis" userId="123cc868b6771a79" providerId="LiveId" clId="{879ABA2E-1F16-451D-933D-14CE903A42A1}" dt="2023-11-21T21:35:58.120" v="975"/>
          <ac:spMkLst>
            <pc:docMk/>
            <pc:sldMk cId="1840245000" sldId="400"/>
            <ac:spMk id="64" creationId="{614D4378-436C-4409-BB6C-94809DF77E0C}"/>
          </ac:spMkLst>
        </pc:spChg>
        <pc:spChg chg="mod">
          <ac:chgData name="Kanakaris Venetis" userId="123cc868b6771a79" providerId="LiveId" clId="{879ABA2E-1F16-451D-933D-14CE903A42A1}" dt="2023-11-21T21:35:58.120" v="975"/>
          <ac:spMkLst>
            <pc:docMk/>
            <pc:sldMk cId="1840245000" sldId="400"/>
            <ac:spMk id="65" creationId="{922D9AEB-576C-4563-BD62-4444ECA0ED00}"/>
          </ac:spMkLst>
        </pc:spChg>
        <pc:spChg chg="mod">
          <ac:chgData name="Kanakaris Venetis" userId="123cc868b6771a79" providerId="LiveId" clId="{879ABA2E-1F16-451D-933D-14CE903A42A1}" dt="2023-11-21T21:44:31.849" v="1027" actId="208"/>
          <ac:spMkLst>
            <pc:docMk/>
            <pc:sldMk cId="1840245000" sldId="400"/>
            <ac:spMk id="66" creationId="{C2AE5558-A577-401B-BAF1-A21737E0C9A7}"/>
          </ac:spMkLst>
        </pc:spChg>
        <pc:spChg chg="mod">
          <ac:chgData name="Kanakaris Venetis" userId="123cc868b6771a79" providerId="LiveId" clId="{879ABA2E-1F16-451D-933D-14CE903A42A1}" dt="2023-11-21T21:35:58.120" v="975"/>
          <ac:spMkLst>
            <pc:docMk/>
            <pc:sldMk cId="1840245000" sldId="400"/>
            <ac:spMk id="67" creationId="{5A00D133-4EBB-44E4-8196-9B4EF0597E0B}"/>
          </ac:spMkLst>
        </pc:spChg>
        <pc:spChg chg="del mod">
          <ac:chgData name="Kanakaris Venetis" userId="123cc868b6771a79" providerId="LiveId" clId="{879ABA2E-1F16-451D-933D-14CE903A42A1}" dt="2023-11-21T21:50:38.621" v="1075" actId="478"/>
          <ac:spMkLst>
            <pc:docMk/>
            <pc:sldMk cId="1840245000" sldId="400"/>
            <ac:spMk id="68" creationId="{4973E289-E5EB-45C8-A711-96B10B06797E}"/>
          </ac:spMkLst>
        </pc:spChg>
        <pc:spChg chg="mod">
          <ac:chgData name="Kanakaris Venetis" userId="123cc868b6771a79" providerId="LiveId" clId="{879ABA2E-1F16-451D-933D-14CE903A42A1}" dt="2023-11-21T21:35:58.120" v="975"/>
          <ac:spMkLst>
            <pc:docMk/>
            <pc:sldMk cId="1840245000" sldId="400"/>
            <ac:spMk id="69" creationId="{3C1FE639-13FB-4FBB-BA1A-31745C65E89F}"/>
          </ac:spMkLst>
        </pc:spChg>
        <pc:spChg chg="mod">
          <ac:chgData name="Kanakaris Venetis" userId="123cc868b6771a79" providerId="LiveId" clId="{879ABA2E-1F16-451D-933D-14CE903A42A1}" dt="2023-11-21T21:44:41.043" v="1028" actId="208"/>
          <ac:spMkLst>
            <pc:docMk/>
            <pc:sldMk cId="1840245000" sldId="400"/>
            <ac:spMk id="70" creationId="{54D209AF-1D62-4232-8F44-392CB021E9FF}"/>
          </ac:spMkLst>
        </pc:spChg>
        <pc:spChg chg="mod">
          <ac:chgData name="Kanakaris Venetis" userId="123cc868b6771a79" providerId="LiveId" clId="{879ABA2E-1F16-451D-933D-14CE903A42A1}" dt="2023-11-21T21:35:58.120" v="975"/>
          <ac:spMkLst>
            <pc:docMk/>
            <pc:sldMk cId="1840245000" sldId="400"/>
            <ac:spMk id="71" creationId="{F1C2A7D3-A751-4E47-98B9-B5FAA08456AB}"/>
          </ac:spMkLst>
        </pc:spChg>
        <pc:spChg chg="del mod">
          <ac:chgData name="Kanakaris Venetis" userId="123cc868b6771a79" providerId="LiveId" clId="{879ABA2E-1F16-451D-933D-14CE903A42A1}" dt="2023-11-21T21:45:38.482" v="1035" actId="478"/>
          <ac:spMkLst>
            <pc:docMk/>
            <pc:sldMk cId="1840245000" sldId="400"/>
            <ac:spMk id="72" creationId="{12E800FA-A6E3-4BCB-86D9-367421CB73A7}"/>
          </ac:spMkLst>
        </pc:spChg>
        <pc:spChg chg="add mod">
          <ac:chgData name="Kanakaris Venetis" userId="123cc868b6771a79" providerId="LiveId" clId="{879ABA2E-1F16-451D-933D-14CE903A42A1}" dt="2023-11-21T21:38:37.836" v="979" actId="164"/>
          <ac:spMkLst>
            <pc:docMk/>
            <pc:sldMk cId="1840245000" sldId="400"/>
            <ac:spMk id="73" creationId="{561F8D36-85D5-4466-9629-45B189C52911}"/>
          </ac:spMkLst>
        </pc:spChg>
        <pc:spChg chg="add mod">
          <ac:chgData name="Kanakaris Venetis" userId="123cc868b6771a79" providerId="LiveId" clId="{879ABA2E-1F16-451D-933D-14CE903A42A1}" dt="2023-11-21T21:38:37.836" v="979" actId="164"/>
          <ac:spMkLst>
            <pc:docMk/>
            <pc:sldMk cId="1840245000" sldId="400"/>
            <ac:spMk id="74" creationId="{CB9A9BAE-E4DD-4EF9-90AB-1A5C9FC8ABFB}"/>
          </ac:spMkLst>
        </pc:spChg>
        <pc:spChg chg="del mod">
          <ac:chgData name="Kanakaris Venetis" userId="123cc868b6771a79" providerId="LiveId" clId="{879ABA2E-1F16-451D-933D-14CE903A42A1}" dt="2023-11-21T21:40:33.055" v="991" actId="478"/>
          <ac:spMkLst>
            <pc:docMk/>
            <pc:sldMk cId="1840245000" sldId="400"/>
            <ac:spMk id="77" creationId="{9ED9AADE-0C77-40FF-A2E7-2AD3C0BEC968}"/>
          </ac:spMkLst>
        </pc:spChg>
        <pc:spChg chg="del mod">
          <ac:chgData name="Kanakaris Venetis" userId="123cc868b6771a79" providerId="LiveId" clId="{879ABA2E-1F16-451D-933D-14CE903A42A1}" dt="2023-11-21T21:40:41.129" v="993" actId="478"/>
          <ac:spMkLst>
            <pc:docMk/>
            <pc:sldMk cId="1840245000" sldId="400"/>
            <ac:spMk id="78" creationId="{97B51B40-4AA7-4E5A-B995-B25645349BEF}"/>
          </ac:spMkLst>
        </pc:spChg>
        <pc:spChg chg="del mod">
          <ac:chgData name="Kanakaris Venetis" userId="123cc868b6771a79" providerId="LiveId" clId="{879ABA2E-1F16-451D-933D-14CE903A42A1}" dt="2023-11-21T21:43:01.795" v="1019" actId="478"/>
          <ac:spMkLst>
            <pc:docMk/>
            <pc:sldMk cId="1840245000" sldId="400"/>
            <ac:spMk id="79" creationId="{18EECE44-7A43-432D-A9D1-A4DAEAA020A8}"/>
          </ac:spMkLst>
        </pc:spChg>
        <pc:spChg chg="del mod">
          <ac:chgData name="Kanakaris Venetis" userId="123cc868b6771a79" providerId="LiveId" clId="{879ABA2E-1F16-451D-933D-14CE903A42A1}" dt="2023-11-21T21:43:40.774" v="1024" actId="478"/>
          <ac:spMkLst>
            <pc:docMk/>
            <pc:sldMk cId="1840245000" sldId="400"/>
            <ac:spMk id="80" creationId="{05F79E46-64D1-4EB8-8479-595C852B6BA3}"/>
          </ac:spMkLst>
        </pc:spChg>
        <pc:spChg chg="mod">
          <ac:chgData name="Kanakaris Venetis" userId="123cc868b6771a79" providerId="LiveId" clId="{879ABA2E-1F16-451D-933D-14CE903A42A1}" dt="2023-11-21T21:44:07.755" v="1026" actId="1076"/>
          <ac:spMkLst>
            <pc:docMk/>
            <pc:sldMk cId="1840245000" sldId="400"/>
            <ac:spMk id="81" creationId="{06C06B2C-3CEC-4BBB-B3DD-22081214B00C}"/>
          </ac:spMkLst>
        </pc:spChg>
        <pc:spChg chg="del mod">
          <ac:chgData name="Kanakaris Venetis" userId="123cc868b6771a79" providerId="LiveId" clId="{879ABA2E-1F16-451D-933D-14CE903A42A1}" dt="2023-11-21T21:43:35.089" v="1023" actId="478"/>
          <ac:spMkLst>
            <pc:docMk/>
            <pc:sldMk cId="1840245000" sldId="400"/>
            <ac:spMk id="82" creationId="{3049AC64-36F9-4B1F-888F-E84BAA75F2F3}"/>
          </ac:spMkLst>
        </pc:spChg>
        <pc:spChg chg="del mod">
          <ac:chgData name="Kanakaris Venetis" userId="123cc868b6771a79" providerId="LiveId" clId="{879ABA2E-1F16-451D-933D-14CE903A42A1}" dt="2023-11-21T21:41:02.749" v="998" actId="478"/>
          <ac:spMkLst>
            <pc:docMk/>
            <pc:sldMk cId="1840245000" sldId="400"/>
            <ac:spMk id="83" creationId="{281C2712-7CE0-4857-9B46-493A75126827}"/>
          </ac:spMkLst>
        </pc:spChg>
        <pc:spChg chg="del mod">
          <ac:chgData name="Kanakaris Venetis" userId="123cc868b6771a79" providerId="LiveId" clId="{879ABA2E-1F16-451D-933D-14CE903A42A1}" dt="2023-11-21T21:39:58.587" v="986" actId="478"/>
          <ac:spMkLst>
            <pc:docMk/>
            <pc:sldMk cId="1840245000" sldId="400"/>
            <ac:spMk id="84" creationId="{4CAFA34B-801D-4468-8D29-A72EFD537B78}"/>
          </ac:spMkLst>
        </pc:spChg>
        <pc:spChg chg="del mod">
          <ac:chgData name="Kanakaris Venetis" userId="123cc868b6771a79" providerId="LiveId" clId="{879ABA2E-1F16-451D-933D-14CE903A42A1}" dt="2023-11-21T21:40:57.938" v="996" actId="478"/>
          <ac:spMkLst>
            <pc:docMk/>
            <pc:sldMk cId="1840245000" sldId="400"/>
            <ac:spMk id="85" creationId="{2EF99E45-2A39-4FCD-B460-E3A2EF3A091D}"/>
          </ac:spMkLst>
        </pc:spChg>
        <pc:spChg chg="del mod">
          <ac:chgData name="Kanakaris Venetis" userId="123cc868b6771a79" providerId="LiveId" clId="{879ABA2E-1F16-451D-933D-14CE903A42A1}" dt="2023-11-21T21:41:53.944" v="1006" actId="478"/>
          <ac:spMkLst>
            <pc:docMk/>
            <pc:sldMk cId="1840245000" sldId="400"/>
            <ac:spMk id="86" creationId="{4F9177D5-F7EB-43DA-B537-103608E021A6}"/>
          </ac:spMkLst>
        </pc:spChg>
        <pc:spChg chg="del mod">
          <ac:chgData name="Kanakaris Venetis" userId="123cc868b6771a79" providerId="LiveId" clId="{879ABA2E-1F16-451D-933D-14CE903A42A1}" dt="2023-11-21T21:42:02.277" v="1008" actId="478"/>
          <ac:spMkLst>
            <pc:docMk/>
            <pc:sldMk cId="1840245000" sldId="400"/>
            <ac:spMk id="87" creationId="{A78F26C9-501F-4020-9049-56F16007EEA2}"/>
          </ac:spMkLst>
        </pc:spChg>
        <pc:spChg chg="del mod">
          <ac:chgData name="Kanakaris Venetis" userId="123cc868b6771a79" providerId="LiveId" clId="{879ABA2E-1F16-451D-933D-14CE903A42A1}" dt="2023-11-21T21:40:53.809" v="995" actId="478"/>
          <ac:spMkLst>
            <pc:docMk/>
            <pc:sldMk cId="1840245000" sldId="400"/>
            <ac:spMk id="88" creationId="{EAB88554-3E3F-41FA-9C94-82E8F88B803E}"/>
          </ac:spMkLst>
        </pc:spChg>
        <pc:spChg chg="del mod">
          <ac:chgData name="Kanakaris Venetis" userId="123cc868b6771a79" providerId="LiveId" clId="{879ABA2E-1F16-451D-933D-14CE903A42A1}" dt="2023-11-21T21:41:23.852" v="1001" actId="478"/>
          <ac:spMkLst>
            <pc:docMk/>
            <pc:sldMk cId="1840245000" sldId="400"/>
            <ac:spMk id="89" creationId="{B5105384-3422-46A8-AA69-B53BAB787B4F}"/>
          </ac:spMkLst>
        </pc:spChg>
        <pc:spChg chg="del mod">
          <ac:chgData name="Kanakaris Venetis" userId="123cc868b6771a79" providerId="LiveId" clId="{879ABA2E-1F16-451D-933D-14CE903A42A1}" dt="2023-11-21T21:41:35.312" v="1004" actId="478"/>
          <ac:spMkLst>
            <pc:docMk/>
            <pc:sldMk cId="1840245000" sldId="400"/>
            <ac:spMk id="90" creationId="{6404DFBF-4201-4928-9AA1-B7F169D766A8}"/>
          </ac:spMkLst>
        </pc:spChg>
        <pc:spChg chg="del mod">
          <ac:chgData name="Kanakaris Venetis" userId="123cc868b6771a79" providerId="LiveId" clId="{879ABA2E-1F16-451D-933D-14CE903A42A1}" dt="2023-11-21T21:40:06.557" v="988" actId="478"/>
          <ac:spMkLst>
            <pc:docMk/>
            <pc:sldMk cId="1840245000" sldId="400"/>
            <ac:spMk id="91" creationId="{C2612A62-54A4-493D-AD86-03C7633A3B23}"/>
          </ac:spMkLst>
        </pc:spChg>
        <pc:spChg chg="del mod">
          <ac:chgData name="Kanakaris Venetis" userId="123cc868b6771a79" providerId="LiveId" clId="{879ABA2E-1F16-451D-933D-14CE903A42A1}" dt="2023-11-21T21:39:49.158" v="984" actId="478"/>
          <ac:spMkLst>
            <pc:docMk/>
            <pc:sldMk cId="1840245000" sldId="400"/>
            <ac:spMk id="92" creationId="{28636090-58FA-4320-96A8-3A8DC1C4E381}"/>
          </ac:spMkLst>
        </pc:spChg>
        <pc:spChg chg="del mod">
          <ac:chgData name="Kanakaris Venetis" userId="123cc868b6771a79" providerId="LiveId" clId="{879ABA2E-1F16-451D-933D-14CE903A42A1}" dt="2023-11-21T21:42:17.695" v="1012" actId="478"/>
          <ac:spMkLst>
            <pc:docMk/>
            <pc:sldMk cId="1840245000" sldId="400"/>
            <ac:spMk id="93" creationId="{CCC969F6-6ED2-4E1F-83CC-05BDDCCFDB2F}"/>
          </ac:spMkLst>
        </pc:spChg>
        <pc:spChg chg="del mod">
          <ac:chgData name="Kanakaris Venetis" userId="123cc868b6771a79" providerId="LiveId" clId="{879ABA2E-1F16-451D-933D-14CE903A42A1}" dt="2023-11-21T21:42:09.860" v="1010" actId="478"/>
          <ac:spMkLst>
            <pc:docMk/>
            <pc:sldMk cId="1840245000" sldId="400"/>
            <ac:spMk id="94" creationId="{C1AB4C7F-6632-46A1-B1B1-51AC2F9CC13A}"/>
          </ac:spMkLst>
        </pc:spChg>
        <pc:spChg chg="del mod">
          <ac:chgData name="Kanakaris Venetis" userId="123cc868b6771a79" providerId="LiveId" clId="{879ABA2E-1F16-451D-933D-14CE903A42A1}" dt="2023-11-21T21:42:36.672" v="1016" actId="478"/>
          <ac:spMkLst>
            <pc:docMk/>
            <pc:sldMk cId="1840245000" sldId="400"/>
            <ac:spMk id="95" creationId="{26B93D51-CC24-448B-9EAA-6DC440736F9C}"/>
          </ac:spMkLst>
        </pc:spChg>
        <pc:spChg chg="del mod">
          <ac:chgData name="Kanakaris Venetis" userId="123cc868b6771a79" providerId="LiveId" clId="{879ABA2E-1F16-451D-933D-14CE903A42A1}" dt="2023-11-21T21:42:29.626" v="1014" actId="478"/>
          <ac:spMkLst>
            <pc:docMk/>
            <pc:sldMk cId="1840245000" sldId="400"/>
            <ac:spMk id="96" creationId="{0E6BF0C5-AC70-4D65-90AF-28F1ED4F9BD7}"/>
          </ac:spMkLst>
        </pc:spChg>
        <pc:spChg chg="del mod">
          <ac:chgData name="Kanakaris Venetis" userId="123cc868b6771a79" providerId="LiveId" clId="{879ABA2E-1F16-451D-933D-14CE903A42A1}" dt="2023-11-21T21:40:26.270" v="990" actId="478"/>
          <ac:spMkLst>
            <pc:docMk/>
            <pc:sldMk cId="1840245000" sldId="400"/>
            <ac:spMk id="98" creationId="{3AF8B501-05AC-4DE2-9CE5-82D89569C992}"/>
          </ac:spMkLst>
        </pc:spChg>
        <pc:spChg chg="del mod">
          <ac:chgData name="Kanakaris Venetis" userId="123cc868b6771a79" providerId="LiveId" clId="{879ABA2E-1F16-451D-933D-14CE903A42A1}" dt="2023-11-21T21:40:37.246" v="992" actId="478"/>
          <ac:spMkLst>
            <pc:docMk/>
            <pc:sldMk cId="1840245000" sldId="400"/>
            <ac:spMk id="99" creationId="{8B4846F3-ECFD-49F6-B2F7-B95C38AD931D}"/>
          </ac:spMkLst>
        </pc:spChg>
        <pc:spChg chg="del mod">
          <ac:chgData name="Kanakaris Venetis" userId="123cc868b6771a79" providerId="LiveId" clId="{879ABA2E-1F16-451D-933D-14CE903A42A1}" dt="2023-11-21T21:42:45.680" v="1017" actId="478"/>
          <ac:spMkLst>
            <pc:docMk/>
            <pc:sldMk cId="1840245000" sldId="400"/>
            <ac:spMk id="100" creationId="{483B89AF-DFCA-45C0-915D-A57F544C4DEF}"/>
          </ac:spMkLst>
        </pc:spChg>
        <pc:spChg chg="mod">
          <ac:chgData name="Kanakaris Venetis" userId="123cc868b6771a79" providerId="LiveId" clId="{879ABA2E-1F16-451D-933D-14CE903A42A1}" dt="2023-11-21T21:51:53.113" v="1082" actId="1076"/>
          <ac:spMkLst>
            <pc:docMk/>
            <pc:sldMk cId="1840245000" sldId="400"/>
            <ac:spMk id="101" creationId="{F748DA25-D6BF-4E1A-87B3-8C7BC7B9A8E0}"/>
          </ac:spMkLst>
        </pc:spChg>
        <pc:spChg chg="mod">
          <ac:chgData name="Kanakaris Venetis" userId="123cc868b6771a79" providerId="LiveId" clId="{879ABA2E-1F16-451D-933D-14CE903A42A1}" dt="2023-11-21T21:39:25.738" v="981"/>
          <ac:spMkLst>
            <pc:docMk/>
            <pc:sldMk cId="1840245000" sldId="400"/>
            <ac:spMk id="102" creationId="{522219E6-616C-4837-84DC-3727E6E373B9}"/>
          </ac:spMkLst>
        </pc:spChg>
        <pc:spChg chg="mod">
          <ac:chgData name="Kanakaris Venetis" userId="123cc868b6771a79" providerId="LiveId" clId="{879ABA2E-1F16-451D-933D-14CE903A42A1}" dt="2023-11-21T21:49:57.399" v="1069" actId="255"/>
          <ac:spMkLst>
            <pc:docMk/>
            <pc:sldMk cId="1840245000" sldId="400"/>
            <ac:spMk id="103" creationId="{D3B6865F-6060-4E8F-AA5D-0FA29CB89F83}"/>
          </ac:spMkLst>
        </pc:spChg>
        <pc:spChg chg="del mod">
          <ac:chgData name="Kanakaris Venetis" userId="123cc868b6771a79" providerId="LiveId" clId="{879ABA2E-1F16-451D-933D-14CE903A42A1}" dt="2023-11-21T21:41:01.105" v="997" actId="478"/>
          <ac:spMkLst>
            <pc:docMk/>
            <pc:sldMk cId="1840245000" sldId="400"/>
            <ac:spMk id="104" creationId="{AD22233B-FEEB-4B63-9D17-737E971590C3}"/>
          </ac:spMkLst>
        </pc:spChg>
        <pc:spChg chg="del mod">
          <ac:chgData name="Kanakaris Venetis" userId="123cc868b6771a79" providerId="LiveId" clId="{879ABA2E-1F16-451D-933D-14CE903A42A1}" dt="2023-11-21T21:39:51.798" v="985" actId="478"/>
          <ac:spMkLst>
            <pc:docMk/>
            <pc:sldMk cId="1840245000" sldId="400"/>
            <ac:spMk id="105" creationId="{9E42D027-CD7F-4146-90C1-DF9479F058EA}"/>
          </ac:spMkLst>
        </pc:spChg>
        <pc:spChg chg="del mod">
          <ac:chgData name="Kanakaris Venetis" userId="123cc868b6771a79" providerId="LiveId" clId="{879ABA2E-1F16-451D-933D-14CE903A42A1}" dt="2023-11-21T21:40:13.196" v="989" actId="478"/>
          <ac:spMkLst>
            <pc:docMk/>
            <pc:sldMk cId="1840245000" sldId="400"/>
            <ac:spMk id="106" creationId="{B87D29D2-F8A3-4E82-A1E8-ADBCA4F05D63}"/>
          </ac:spMkLst>
        </pc:spChg>
        <pc:spChg chg="del mod">
          <ac:chgData name="Kanakaris Venetis" userId="123cc868b6771a79" providerId="LiveId" clId="{879ABA2E-1F16-451D-933D-14CE903A42A1}" dt="2023-11-21T21:41:28.206" v="1002" actId="478"/>
          <ac:spMkLst>
            <pc:docMk/>
            <pc:sldMk cId="1840245000" sldId="400"/>
            <ac:spMk id="107" creationId="{ADD31768-1AFF-4BDC-9988-1ACA8CCA631B}"/>
          </ac:spMkLst>
        </pc:spChg>
        <pc:spChg chg="del mod">
          <ac:chgData name="Kanakaris Venetis" userId="123cc868b6771a79" providerId="LiveId" clId="{879ABA2E-1F16-451D-933D-14CE903A42A1}" dt="2023-11-21T21:41:57.832" v="1007" actId="478"/>
          <ac:spMkLst>
            <pc:docMk/>
            <pc:sldMk cId="1840245000" sldId="400"/>
            <ac:spMk id="108" creationId="{2EB969F7-F1BA-4489-9BEB-5BB3E62329D6}"/>
          </ac:spMkLst>
        </pc:spChg>
        <pc:spChg chg="del mod">
          <ac:chgData name="Kanakaris Venetis" userId="123cc868b6771a79" providerId="LiveId" clId="{879ABA2E-1F16-451D-933D-14CE903A42A1}" dt="2023-11-21T21:40:51.942" v="994" actId="478"/>
          <ac:spMkLst>
            <pc:docMk/>
            <pc:sldMk cId="1840245000" sldId="400"/>
            <ac:spMk id="109" creationId="{52035895-3635-4055-A6A1-73DDA009AE16}"/>
          </ac:spMkLst>
        </pc:spChg>
        <pc:spChg chg="del mod">
          <ac:chgData name="Kanakaris Venetis" userId="123cc868b6771a79" providerId="LiveId" clId="{879ABA2E-1F16-451D-933D-14CE903A42A1}" dt="2023-11-21T21:41:18.762" v="1000" actId="478"/>
          <ac:spMkLst>
            <pc:docMk/>
            <pc:sldMk cId="1840245000" sldId="400"/>
            <ac:spMk id="110" creationId="{4A5EE430-1775-4673-923E-E6B05DEDDEED}"/>
          </ac:spMkLst>
        </pc:spChg>
        <pc:spChg chg="del mod">
          <ac:chgData name="Kanakaris Venetis" userId="123cc868b6771a79" providerId="LiveId" clId="{879ABA2E-1F16-451D-933D-14CE903A42A1}" dt="2023-11-21T21:41:32.844" v="1003" actId="478"/>
          <ac:spMkLst>
            <pc:docMk/>
            <pc:sldMk cId="1840245000" sldId="400"/>
            <ac:spMk id="111" creationId="{6AC02483-746E-4CD3-BF48-0C3A846CE094}"/>
          </ac:spMkLst>
        </pc:spChg>
        <pc:spChg chg="del mod">
          <ac:chgData name="Kanakaris Venetis" userId="123cc868b6771a79" providerId="LiveId" clId="{879ABA2E-1F16-451D-933D-14CE903A42A1}" dt="2023-11-21T21:40:02.858" v="987" actId="478"/>
          <ac:spMkLst>
            <pc:docMk/>
            <pc:sldMk cId="1840245000" sldId="400"/>
            <ac:spMk id="112" creationId="{A8EE5E6A-657C-41F3-AF22-E753A17E8836}"/>
          </ac:spMkLst>
        </pc:spChg>
        <pc:spChg chg="del mod">
          <ac:chgData name="Kanakaris Venetis" userId="123cc868b6771a79" providerId="LiveId" clId="{879ABA2E-1F16-451D-933D-14CE903A42A1}" dt="2023-11-21T21:39:46.567" v="983" actId="478"/>
          <ac:spMkLst>
            <pc:docMk/>
            <pc:sldMk cId="1840245000" sldId="400"/>
            <ac:spMk id="113" creationId="{B9C92A77-9920-4DF6-85D1-439C4CBFC091}"/>
          </ac:spMkLst>
        </pc:spChg>
        <pc:spChg chg="del mod">
          <ac:chgData name="Kanakaris Venetis" userId="123cc868b6771a79" providerId="LiveId" clId="{879ABA2E-1F16-451D-933D-14CE903A42A1}" dt="2023-11-21T21:42:13.536" v="1011" actId="478"/>
          <ac:spMkLst>
            <pc:docMk/>
            <pc:sldMk cId="1840245000" sldId="400"/>
            <ac:spMk id="114" creationId="{9FCB7869-B775-4839-8714-9FB3402AB6A2}"/>
          </ac:spMkLst>
        </pc:spChg>
        <pc:spChg chg="del mod">
          <ac:chgData name="Kanakaris Venetis" userId="123cc868b6771a79" providerId="LiveId" clId="{879ABA2E-1F16-451D-933D-14CE903A42A1}" dt="2023-11-21T21:42:05.860" v="1009" actId="478"/>
          <ac:spMkLst>
            <pc:docMk/>
            <pc:sldMk cId="1840245000" sldId="400"/>
            <ac:spMk id="115" creationId="{778967C8-CFDB-47E9-AA5A-5EB7BA40B1FD}"/>
          </ac:spMkLst>
        </pc:spChg>
        <pc:spChg chg="mod">
          <ac:chgData name="Kanakaris Venetis" userId="123cc868b6771a79" providerId="LiveId" clId="{879ABA2E-1F16-451D-933D-14CE903A42A1}" dt="2023-11-21T21:39:25.738" v="981"/>
          <ac:spMkLst>
            <pc:docMk/>
            <pc:sldMk cId="1840245000" sldId="400"/>
            <ac:spMk id="116" creationId="{44234C7C-8E12-4A38-BE9F-91AC370972F8}"/>
          </ac:spMkLst>
        </pc:spChg>
        <pc:spChg chg="del mod">
          <ac:chgData name="Kanakaris Venetis" userId="123cc868b6771a79" providerId="LiveId" clId="{879ABA2E-1F16-451D-933D-14CE903A42A1}" dt="2023-11-21T21:41:10.287" v="999" actId="478"/>
          <ac:spMkLst>
            <pc:docMk/>
            <pc:sldMk cId="1840245000" sldId="400"/>
            <ac:spMk id="117" creationId="{0F6E1663-5343-4AD8-A733-AA4E39E58A0C}"/>
          </ac:spMkLst>
        </pc:spChg>
        <pc:spChg chg="mod">
          <ac:chgData name="Kanakaris Venetis" userId="123cc868b6771a79" providerId="LiveId" clId="{879ABA2E-1F16-451D-933D-14CE903A42A1}" dt="2023-11-21T21:48:33.349" v="1061" actId="255"/>
          <ac:spMkLst>
            <pc:docMk/>
            <pc:sldMk cId="1840245000" sldId="400"/>
            <ac:spMk id="118" creationId="{C82A2FB7-5C82-409F-BBCF-2AA848554B6B}"/>
          </ac:spMkLst>
        </pc:spChg>
        <pc:spChg chg="del mod">
          <ac:chgData name="Kanakaris Venetis" userId="123cc868b6771a79" providerId="LiveId" clId="{879ABA2E-1F16-451D-933D-14CE903A42A1}" dt="2023-11-21T21:42:26.585" v="1013" actId="478"/>
          <ac:spMkLst>
            <pc:docMk/>
            <pc:sldMk cId="1840245000" sldId="400"/>
            <ac:spMk id="119" creationId="{19FAE3A9-8F75-472C-86C6-44473D2E3548}"/>
          </ac:spMkLst>
        </pc:spChg>
        <pc:spChg chg="mod">
          <ac:chgData name="Kanakaris Venetis" userId="123cc868b6771a79" providerId="LiveId" clId="{879ABA2E-1F16-451D-933D-14CE903A42A1}" dt="2023-11-21T21:39:25.738" v="981"/>
          <ac:spMkLst>
            <pc:docMk/>
            <pc:sldMk cId="1840245000" sldId="400"/>
            <ac:spMk id="120" creationId="{A7156B29-5AA5-4370-AC4C-7CA1613FD643}"/>
          </ac:spMkLst>
        </pc:spChg>
        <pc:spChg chg="mod">
          <ac:chgData name="Kanakaris Venetis" userId="123cc868b6771a79" providerId="LiveId" clId="{879ABA2E-1F16-451D-933D-14CE903A42A1}" dt="2023-11-21T21:39:25.738" v="981"/>
          <ac:spMkLst>
            <pc:docMk/>
            <pc:sldMk cId="1840245000" sldId="400"/>
            <ac:spMk id="121" creationId="{22B7CE74-D980-42B9-A96F-9318AA70E3D7}"/>
          </ac:spMkLst>
        </pc:spChg>
        <pc:spChg chg="mod">
          <ac:chgData name="Kanakaris Venetis" userId="123cc868b6771a79" providerId="LiveId" clId="{879ABA2E-1F16-451D-933D-14CE903A42A1}" dt="2023-11-21T21:39:25.738" v="981"/>
          <ac:spMkLst>
            <pc:docMk/>
            <pc:sldMk cId="1840245000" sldId="400"/>
            <ac:spMk id="122" creationId="{12106AD3-6C3B-44E7-8345-05AAA7387639}"/>
          </ac:spMkLst>
        </pc:spChg>
        <pc:spChg chg="add mod">
          <ac:chgData name="Kanakaris Venetis" userId="123cc868b6771a79" providerId="LiveId" clId="{879ABA2E-1F16-451D-933D-14CE903A42A1}" dt="2023-11-21T21:52:01.948" v="1083" actId="164"/>
          <ac:spMkLst>
            <pc:docMk/>
            <pc:sldMk cId="1840245000" sldId="400"/>
            <ac:spMk id="124" creationId="{1338EACA-DD1A-4AB3-8107-CCA42C8A380C}"/>
          </ac:spMkLst>
        </pc:spChg>
        <pc:spChg chg="add mod">
          <ac:chgData name="Kanakaris Venetis" userId="123cc868b6771a79" providerId="LiveId" clId="{879ABA2E-1F16-451D-933D-14CE903A42A1}" dt="2023-11-21T21:52:01.948" v="1083" actId="164"/>
          <ac:spMkLst>
            <pc:docMk/>
            <pc:sldMk cId="1840245000" sldId="400"/>
            <ac:spMk id="125" creationId="{C58ABAB8-DC88-47B5-A3C1-FDAC70185BA1}"/>
          </ac:spMkLst>
        </pc:spChg>
        <pc:spChg chg="add mod">
          <ac:chgData name="Kanakaris Venetis" userId="123cc868b6771a79" providerId="LiveId" clId="{879ABA2E-1F16-451D-933D-14CE903A42A1}" dt="2023-11-21T22:03:12.074" v="1580" actId="1076"/>
          <ac:spMkLst>
            <pc:docMk/>
            <pc:sldMk cId="1840245000" sldId="400"/>
            <ac:spMk id="128" creationId="{B9E5726F-1891-49F9-961D-8ADC1D7D157B}"/>
          </ac:spMkLst>
        </pc:spChg>
        <pc:spChg chg="add mod">
          <ac:chgData name="Kanakaris Venetis" userId="123cc868b6771a79" providerId="LiveId" clId="{879ABA2E-1F16-451D-933D-14CE903A42A1}" dt="2023-11-21T22:02:53.010" v="1577" actId="1076"/>
          <ac:spMkLst>
            <pc:docMk/>
            <pc:sldMk cId="1840245000" sldId="400"/>
            <ac:spMk id="129" creationId="{45F923E4-7E9E-4FA6-BB5B-76B44351F359}"/>
          </ac:spMkLst>
        </pc:spChg>
        <pc:spChg chg="add mod">
          <ac:chgData name="Kanakaris Venetis" userId="123cc868b6771a79" providerId="LiveId" clId="{879ABA2E-1F16-451D-933D-14CE903A42A1}" dt="2023-11-21T22:03:41.041" v="1583" actId="1076"/>
          <ac:spMkLst>
            <pc:docMk/>
            <pc:sldMk cId="1840245000" sldId="400"/>
            <ac:spMk id="130" creationId="{05B6E9B8-4F39-4765-ACAC-40CF4A357C87}"/>
          </ac:spMkLst>
        </pc:spChg>
        <pc:grpChg chg="add del mod">
          <ac:chgData name="Kanakaris Venetis" userId="123cc868b6771a79" providerId="LiveId" clId="{879ABA2E-1F16-451D-933D-14CE903A42A1}" dt="2023-11-21T21:32:37.204" v="970"/>
          <ac:grpSpMkLst>
            <pc:docMk/>
            <pc:sldMk cId="1840245000" sldId="400"/>
            <ac:grpSpMk id="4" creationId="{CDBB7B95-FA29-483A-B477-4A04E7DEC176}"/>
          </ac:grpSpMkLst>
        </pc:grpChg>
        <pc:grpChg chg="add mod">
          <ac:chgData name="Kanakaris Venetis" userId="123cc868b6771a79" providerId="LiveId" clId="{879ABA2E-1F16-451D-933D-14CE903A42A1}" dt="2023-11-21T21:38:37.836" v="979" actId="164"/>
          <ac:grpSpMkLst>
            <pc:docMk/>
            <pc:sldMk cId="1840245000" sldId="400"/>
            <ac:grpSpMk id="30" creationId="{3DA03B62-A13A-4135-9B09-7F8660A52B51}"/>
          </ac:grpSpMkLst>
        </pc:grpChg>
        <pc:grpChg chg="add mod">
          <ac:chgData name="Kanakaris Venetis" userId="123cc868b6771a79" providerId="LiveId" clId="{879ABA2E-1F16-451D-933D-14CE903A42A1}" dt="2023-11-21T21:52:01.948" v="1083" actId="164"/>
          <ac:grpSpMkLst>
            <pc:docMk/>
            <pc:sldMk cId="1840245000" sldId="400"/>
            <ac:grpSpMk id="75" creationId="{97F5D051-742D-458E-8049-5214456AEC4C}"/>
          </ac:grpSpMkLst>
        </pc:grpChg>
        <pc:grpChg chg="add del mod">
          <ac:chgData name="Kanakaris Venetis" userId="123cc868b6771a79" providerId="LiveId" clId="{879ABA2E-1F16-451D-933D-14CE903A42A1}" dt="2023-11-21T21:43:40.774" v="1024" actId="478"/>
          <ac:grpSpMkLst>
            <pc:docMk/>
            <pc:sldMk cId="1840245000" sldId="400"/>
            <ac:grpSpMk id="76" creationId="{C8F158D5-74D6-4BDD-8F81-68457B0698A8}"/>
          </ac:grpSpMkLst>
        </pc:grpChg>
        <pc:grpChg chg="add mod">
          <ac:chgData name="Kanakaris Venetis" userId="123cc868b6771a79" providerId="LiveId" clId="{879ABA2E-1F16-451D-933D-14CE903A42A1}" dt="2023-11-21T21:43:32.212" v="1022" actId="164"/>
          <ac:grpSpMkLst>
            <pc:docMk/>
            <pc:sldMk cId="1840245000" sldId="400"/>
            <ac:grpSpMk id="97" creationId="{4C0AFC6D-3C31-48ED-8FE9-51084A48388D}"/>
          </ac:grpSpMkLst>
        </pc:grpChg>
        <pc:grpChg chg="add mod">
          <ac:chgData name="Kanakaris Venetis" userId="123cc868b6771a79" providerId="LiveId" clId="{879ABA2E-1F16-451D-933D-14CE903A42A1}" dt="2023-11-21T21:52:01.948" v="1083" actId="164"/>
          <ac:grpSpMkLst>
            <pc:docMk/>
            <pc:sldMk cId="1840245000" sldId="400"/>
            <ac:grpSpMk id="123" creationId="{5A11F13B-FF51-44D8-A05D-A731D55908CA}"/>
          </ac:grpSpMkLst>
        </pc:grpChg>
        <pc:grpChg chg="add mod">
          <ac:chgData name="Kanakaris Venetis" userId="123cc868b6771a79" providerId="LiveId" clId="{879ABA2E-1F16-451D-933D-14CE903A42A1}" dt="2023-11-22T09:47:14.030" v="3625" actId="1076"/>
          <ac:grpSpMkLst>
            <pc:docMk/>
            <pc:sldMk cId="1840245000" sldId="400"/>
            <ac:grpSpMk id="126" creationId="{46F498FA-9EDD-424C-9B76-254DEAEFBA66}"/>
          </ac:grpSpMkLst>
        </pc:grpChg>
        <pc:picChg chg="add del mod">
          <ac:chgData name="Kanakaris Venetis" userId="123cc868b6771a79" providerId="LiveId" clId="{879ABA2E-1F16-451D-933D-14CE903A42A1}" dt="2023-11-21T22:02:22.094" v="1573" actId="478"/>
          <ac:picMkLst>
            <pc:docMk/>
            <pc:sldMk cId="1840245000" sldId="400"/>
            <ac:picMk id="127" creationId="{2F5898BD-569B-4DFA-B091-B4FB016CDC38}"/>
          </ac:picMkLst>
        </pc:picChg>
      </pc:sldChg>
      <pc:sldChg chg="add del">
        <pc:chgData name="Kanakaris Venetis" userId="123cc868b6771a79" providerId="LiveId" clId="{879ABA2E-1F16-451D-933D-14CE903A42A1}" dt="2023-11-21T22:05:03.182" v="1593" actId="47"/>
        <pc:sldMkLst>
          <pc:docMk/>
          <pc:sldMk cId="2410300186" sldId="401"/>
        </pc:sldMkLst>
      </pc:sldChg>
      <pc:sldChg chg="addSp delSp modSp new mod">
        <pc:chgData name="Kanakaris Venetis" userId="123cc868b6771a79" providerId="LiveId" clId="{879ABA2E-1F16-451D-933D-14CE903A42A1}" dt="2023-11-22T09:47:30.472" v="3626" actId="1076"/>
        <pc:sldMkLst>
          <pc:docMk/>
          <pc:sldMk cId="172491379" sldId="402"/>
        </pc:sldMkLst>
        <pc:spChg chg="del">
          <ac:chgData name="Kanakaris Venetis" userId="123cc868b6771a79" providerId="LiveId" clId="{879ABA2E-1F16-451D-933D-14CE903A42A1}" dt="2023-11-21T22:04:56.471" v="1592" actId="478"/>
          <ac:spMkLst>
            <pc:docMk/>
            <pc:sldMk cId="172491379" sldId="402"/>
            <ac:spMk id="2" creationId="{82726239-C38C-4A8C-9714-D95F746F7796}"/>
          </ac:spMkLst>
        </pc:spChg>
        <pc:spChg chg="del">
          <ac:chgData name="Kanakaris Venetis" userId="123cc868b6771a79" providerId="LiveId" clId="{879ABA2E-1F16-451D-933D-14CE903A42A1}" dt="2023-11-21T22:04:54.363" v="1591" actId="478"/>
          <ac:spMkLst>
            <pc:docMk/>
            <pc:sldMk cId="172491379" sldId="402"/>
            <ac:spMk id="3" creationId="{0136F519-CBF2-4085-85DF-4A4AB4E3A158}"/>
          </ac:spMkLst>
        </pc:spChg>
        <pc:spChg chg="add mod">
          <ac:chgData name="Kanakaris Venetis" userId="123cc868b6771a79" providerId="LiveId" clId="{879ABA2E-1F16-451D-933D-14CE903A42A1}" dt="2023-11-21T22:08:33.969" v="1619" actId="1076"/>
          <ac:spMkLst>
            <pc:docMk/>
            <pc:sldMk cId="172491379" sldId="402"/>
            <ac:spMk id="4" creationId="{CC817952-6BCE-4967-81BF-26285CC9D18C}"/>
          </ac:spMkLst>
        </pc:spChg>
        <pc:spChg chg="mod">
          <ac:chgData name="Kanakaris Venetis" userId="123cc868b6771a79" providerId="LiveId" clId="{879ABA2E-1F16-451D-933D-14CE903A42A1}" dt="2023-11-21T22:05:22.677" v="1594"/>
          <ac:spMkLst>
            <pc:docMk/>
            <pc:sldMk cId="172491379" sldId="402"/>
            <ac:spMk id="8" creationId="{E15FFC57-977D-4696-A7F5-75BBC1F200D6}"/>
          </ac:spMkLst>
        </pc:spChg>
        <pc:spChg chg="mod">
          <ac:chgData name="Kanakaris Venetis" userId="123cc868b6771a79" providerId="LiveId" clId="{879ABA2E-1F16-451D-933D-14CE903A42A1}" dt="2023-11-21T22:05:22.677" v="1594"/>
          <ac:spMkLst>
            <pc:docMk/>
            <pc:sldMk cId="172491379" sldId="402"/>
            <ac:spMk id="9" creationId="{BDEB985F-84FD-4A7E-9DF3-D817A165BB66}"/>
          </ac:spMkLst>
        </pc:spChg>
        <pc:spChg chg="mod">
          <ac:chgData name="Kanakaris Venetis" userId="123cc868b6771a79" providerId="LiveId" clId="{879ABA2E-1F16-451D-933D-14CE903A42A1}" dt="2023-11-21T22:05:22.677" v="1594"/>
          <ac:spMkLst>
            <pc:docMk/>
            <pc:sldMk cId="172491379" sldId="402"/>
            <ac:spMk id="10" creationId="{775F4B55-4864-496C-B530-AC642A6543B0}"/>
          </ac:spMkLst>
        </pc:spChg>
        <pc:spChg chg="mod">
          <ac:chgData name="Kanakaris Venetis" userId="123cc868b6771a79" providerId="LiveId" clId="{879ABA2E-1F16-451D-933D-14CE903A42A1}" dt="2023-11-21T22:05:22.677" v="1594"/>
          <ac:spMkLst>
            <pc:docMk/>
            <pc:sldMk cId="172491379" sldId="402"/>
            <ac:spMk id="12" creationId="{0FE8E14F-5D5F-43F1-A7B0-FF4FD24425AA}"/>
          </ac:spMkLst>
        </pc:spChg>
        <pc:spChg chg="mod">
          <ac:chgData name="Kanakaris Venetis" userId="123cc868b6771a79" providerId="LiveId" clId="{879ABA2E-1F16-451D-933D-14CE903A42A1}" dt="2023-11-21T22:05:22.677" v="1594"/>
          <ac:spMkLst>
            <pc:docMk/>
            <pc:sldMk cId="172491379" sldId="402"/>
            <ac:spMk id="13" creationId="{43FE5CFA-3F6E-4BCE-B93D-6D3D9B8E5D87}"/>
          </ac:spMkLst>
        </pc:spChg>
        <pc:spChg chg="mod">
          <ac:chgData name="Kanakaris Venetis" userId="123cc868b6771a79" providerId="LiveId" clId="{879ABA2E-1F16-451D-933D-14CE903A42A1}" dt="2023-11-21T22:05:22.677" v="1594"/>
          <ac:spMkLst>
            <pc:docMk/>
            <pc:sldMk cId="172491379" sldId="402"/>
            <ac:spMk id="14" creationId="{0E0C96F2-9156-4E98-8AED-1B90DDB21828}"/>
          </ac:spMkLst>
        </pc:spChg>
        <pc:spChg chg="mod">
          <ac:chgData name="Kanakaris Venetis" userId="123cc868b6771a79" providerId="LiveId" clId="{879ABA2E-1F16-451D-933D-14CE903A42A1}" dt="2023-11-21T22:05:22.677" v="1594"/>
          <ac:spMkLst>
            <pc:docMk/>
            <pc:sldMk cId="172491379" sldId="402"/>
            <ac:spMk id="15" creationId="{9953671A-5551-464A-AAA9-4497654235D5}"/>
          </ac:spMkLst>
        </pc:spChg>
        <pc:spChg chg="mod">
          <ac:chgData name="Kanakaris Venetis" userId="123cc868b6771a79" providerId="LiveId" clId="{879ABA2E-1F16-451D-933D-14CE903A42A1}" dt="2023-11-21T22:05:22.677" v="1594"/>
          <ac:spMkLst>
            <pc:docMk/>
            <pc:sldMk cId="172491379" sldId="402"/>
            <ac:spMk id="16" creationId="{93AF77A2-133B-459E-883A-2AABED461ADD}"/>
          </ac:spMkLst>
        </pc:spChg>
        <pc:spChg chg="mod">
          <ac:chgData name="Kanakaris Venetis" userId="123cc868b6771a79" providerId="LiveId" clId="{879ABA2E-1F16-451D-933D-14CE903A42A1}" dt="2023-11-21T22:05:22.677" v="1594"/>
          <ac:spMkLst>
            <pc:docMk/>
            <pc:sldMk cId="172491379" sldId="402"/>
            <ac:spMk id="17" creationId="{C462F37F-B76A-4E81-930A-CEFF920C0631}"/>
          </ac:spMkLst>
        </pc:spChg>
        <pc:spChg chg="mod">
          <ac:chgData name="Kanakaris Venetis" userId="123cc868b6771a79" providerId="LiveId" clId="{879ABA2E-1F16-451D-933D-14CE903A42A1}" dt="2023-11-21T22:05:22.677" v="1594"/>
          <ac:spMkLst>
            <pc:docMk/>
            <pc:sldMk cId="172491379" sldId="402"/>
            <ac:spMk id="18" creationId="{CE22FE73-8F42-484F-BAFF-163F76714229}"/>
          </ac:spMkLst>
        </pc:spChg>
        <pc:spChg chg="mod">
          <ac:chgData name="Kanakaris Venetis" userId="123cc868b6771a79" providerId="LiveId" clId="{879ABA2E-1F16-451D-933D-14CE903A42A1}" dt="2023-11-21T22:05:22.677" v="1594"/>
          <ac:spMkLst>
            <pc:docMk/>
            <pc:sldMk cId="172491379" sldId="402"/>
            <ac:spMk id="19" creationId="{72C9EF5E-E85B-4CC5-920B-7E7588CE1A73}"/>
          </ac:spMkLst>
        </pc:spChg>
        <pc:spChg chg="mod">
          <ac:chgData name="Kanakaris Venetis" userId="123cc868b6771a79" providerId="LiveId" clId="{879ABA2E-1F16-451D-933D-14CE903A42A1}" dt="2023-11-21T22:05:22.677" v="1594"/>
          <ac:spMkLst>
            <pc:docMk/>
            <pc:sldMk cId="172491379" sldId="402"/>
            <ac:spMk id="21" creationId="{D13B4768-19A5-486B-9ADA-C5A6B696F892}"/>
          </ac:spMkLst>
        </pc:spChg>
        <pc:spChg chg="mod">
          <ac:chgData name="Kanakaris Venetis" userId="123cc868b6771a79" providerId="LiveId" clId="{879ABA2E-1F16-451D-933D-14CE903A42A1}" dt="2023-11-21T22:05:22.677" v="1594"/>
          <ac:spMkLst>
            <pc:docMk/>
            <pc:sldMk cId="172491379" sldId="402"/>
            <ac:spMk id="22" creationId="{1B4E5AF9-1071-486F-B2FE-B7582376045E}"/>
          </ac:spMkLst>
        </pc:spChg>
        <pc:spChg chg="mod">
          <ac:chgData name="Kanakaris Venetis" userId="123cc868b6771a79" providerId="LiveId" clId="{879ABA2E-1F16-451D-933D-14CE903A42A1}" dt="2023-11-21T22:05:22.677" v="1594"/>
          <ac:spMkLst>
            <pc:docMk/>
            <pc:sldMk cId="172491379" sldId="402"/>
            <ac:spMk id="23" creationId="{AB73CEBC-0D42-400C-8796-AE37D6AD2369}"/>
          </ac:spMkLst>
        </pc:spChg>
        <pc:spChg chg="mod">
          <ac:chgData name="Kanakaris Venetis" userId="123cc868b6771a79" providerId="LiveId" clId="{879ABA2E-1F16-451D-933D-14CE903A42A1}" dt="2023-11-21T22:05:22.677" v="1594"/>
          <ac:spMkLst>
            <pc:docMk/>
            <pc:sldMk cId="172491379" sldId="402"/>
            <ac:spMk id="24" creationId="{EE95041F-AAB9-4153-A1E1-D8DD4CA12CDD}"/>
          </ac:spMkLst>
        </pc:spChg>
        <pc:spChg chg="mod">
          <ac:chgData name="Kanakaris Venetis" userId="123cc868b6771a79" providerId="LiveId" clId="{879ABA2E-1F16-451D-933D-14CE903A42A1}" dt="2023-11-21T22:05:22.677" v="1594"/>
          <ac:spMkLst>
            <pc:docMk/>
            <pc:sldMk cId="172491379" sldId="402"/>
            <ac:spMk id="25" creationId="{9CFE0FB9-5B52-4D7F-9701-8B0F17747C64}"/>
          </ac:spMkLst>
        </pc:spChg>
        <pc:spChg chg="mod">
          <ac:chgData name="Kanakaris Venetis" userId="123cc868b6771a79" providerId="LiveId" clId="{879ABA2E-1F16-451D-933D-14CE903A42A1}" dt="2023-11-21T22:05:22.677" v="1594"/>
          <ac:spMkLst>
            <pc:docMk/>
            <pc:sldMk cId="172491379" sldId="402"/>
            <ac:spMk id="26" creationId="{63FF2663-A750-4DE5-BDFA-D0932B1FB4F2}"/>
          </ac:spMkLst>
        </pc:spChg>
        <pc:spChg chg="mod">
          <ac:chgData name="Kanakaris Venetis" userId="123cc868b6771a79" providerId="LiveId" clId="{879ABA2E-1F16-451D-933D-14CE903A42A1}" dt="2023-11-21T22:05:22.677" v="1594"/>
          <ac:spMkLst>
            <pc:docMk/>
            <pc:sldMk cId="172491379" sldId="402"/>
            <ac:spMk id="27" creationId="{A11B305F-403A-4B15-9F46-F8DE72C58FF2}"/>
          </ac:spMkLst>
        </pc:spChg>
        <pc:spChg chg="mod">
          <ac:chgData name="Kanakaris Venetis" userId="123cc868b6771a79" providerId="LiveId" clId="{879ABA2E-1F16-451D-933D-14CE903A42A1}" dt="2023-11-21T22:05:22.677" v="1594"/>
          <ac:spMkLst>
            <pc:docMk/>
            <pc:sldMk cId="172491379" sldId="402"/>
            <ac:spMk id="28" creationId="{F889AB4C-5E9D-48A0-980B-B7AA8AD8C4EB}"/>
          </ac:spMkLst>
        </pc:spChg>
        <pc:spChg chg="mod">
          <ac:chgData name="Kanakaris Venetis" userId="123cc868b6771a79" providerId="LiveId" clId="{879ABA2E-1F16-451D-933D-14CE903A42A1}" dt="2023-11-21T22:05:22.677" v="1594"/>
          <ac:spMkLst>
            <pc:docMk/>
            <pc:sldMk cId="172491379" sldId="402"/>
            <ac:spMk id="29" creationId="{AA719838-03AD-4955-B33A-C2E1448CF9F6}"/>
          </ac:spMkLst>
        </pc:spChg>
        <pc:spChg chg="mod">
          <ac:chgData name="Kanakaris Venetis" userId="123cc868b6771a79" providerId="LiveId" clId="{879ABA2E-1F16-451D-933D-14CE903A42A1}" dt="2023-11-21T22:05:22.677" v="1594"/>
          <ac:spMkLst>
            <pc:docMk/>
            <pc:sldMk cId="172491379" sldId="402"/>
            <ac:spMk id="30" creationId="{CBB8E4D1-805B-465D-B646-3DCD409355EA}"/>
          </ac:spMkLst>
        </pc:spChg>
        <pc:spChg chg="mod">
          <ac:chgData name="Kanakaris Venetis" userId="123cc868b6771a79" providerId="LiveId" clId="{879ABA2E-1F16-451D-933D-14CE903A42A1}" dt="2023-11-21T22:05:22.677" v="1594"/>
          <ac:spMkLst>
            <pc:docMk/>
            <pc:sldMk cId="172491379" sldId="402"/>
            <ac:spMk id="31" creationId="{6ECD8881-FB9E-4C91-BBA4-94202A9589D9}"/>
          </ac:spMkLst>
        </pc:spChg>
        <pc:spChg chg="mod">
          <ac:chgData name="Kanakaris Venetis" userId="123cc868b6771a79" providerId="LiveId" clId="{879ABA2E-1F16-451D-933D-14CE903A42A1}" dt="2023-11-21T22:05:22.677" v="1594"/>
          <ac:spMkLst>
            <pc:docMk/>
            <pc:sldMk cId="172491379" sldId="402"/>
            <ac:spMk id="32" creationId="{3344AA5F-034F-4AA5-850B-32FCED9C4000}"/>
          </ac:spMkLst>
        </pc:spChg>
        <pc:spChg chg="mod">
          <ac:chgData name="Kanakaris Venetis" userId="123cc868b6771a79" providerId="LiveId" clId="{879ABA2E-1F16-451D-933D-14CE903A42A1}" dt="2023-11-21T22:05:22.677" v="1594"/>
          <ac:spMkLst>
            <pc:docMk/>
            <pc:sldMk cId="172491379" sldId="402"/>
            <ac:spMk id="33" creationId="{E4F7E050-B686-4E1C-89B2-2A45AAA0E864}"/>
          </ac:spMkLst>
        </pc:spChg>
        <pc:spChg chg="mod">
          <ac:chgData name="Kanakaris Venetis" userId="123cc868b6771a79" providerId="LiveId" clId="{879ABA2E-1F16-451D-933D-14CE903A42A1}" dt="2023-11-21T22:05:22.677" v="1594"/>
          <ac:spMkLst>
            <pc:docMk/>
            <pc:sldMk cId="172491379" sldId="402"/>
            <ac:spMk id="34" creationId="{2C8288F6-1972-41F4-884B-33EC609263E9}"/>
          </ac:spMkLst>
        </pc:spChg>
        <pc:spChg chg="mod">
          <ac:chgData name="Kanakaris Venetis" userId="123cc868b6771a79" providerId="LiveId" clId="{879ABA2E-1F16-451D-933D-14CE903A42A1}" dt="2023-11-21T22:05:22.677" v="1594"/>
          <ac:spMkLst>
            <pc:docMk/>
            <pc:sldMk cId="172491379" sldId="402"/>
            <ac:spMk id="35" creationId="{9C1BEB2D-5AC8-42E4-9856-C7316FC4FE94}"/>
          </ac:spMkLst>
        </pc:spChg>
        <pc:spChg chg="mod">
          <ac:chgData name="Kanakaris Venetis" userId="123cc868b6771a79" providerId="LiveId" clId="{879ABA2E-1F16-451D-933D-14CE903A42A1}" dt="2023-11-21T22:05:22.677" v="1594"/>
          <ac:spMkLst>
            <pc:docMk/>
            <pc:sldMk cId="172491379" sldId="402"/>
            <ac:spMk id="36" creationId="{1DD2F9B0-52A9-4C18-9116-CF2A320104CA}"/>
          </ac:spMkLst>
        </pc:spChg>
        <pc:spChg chg="mod">
          <ac:chgData name="Kanakaris Venetis" userId="123cc868b6771a79" providerId="LiveId" clId="{879ABA2E-1F16-451D-933D-14CE903A42A1}" dt="2023-11-21T22:05:22.677" v="1594"/>
          <ac:spMkLst>
            <pc:docMk/>
            <pc:sldMk cId="172491379" sldId="402"/>
            <ac:spMk id="37" creationId="{77571088-87B4-494A-BDE9-211D0351A18F}"/>
          </ac:spMkLst>
        </pc:spChg>
        <pc:spChg chg="mod">
          <ac:chgData name="Kanakaris Venetis" userId="123cc868b6771a79" providerId="LiveId" clId="{879ABA2E-1F16-451D-933D-14CE903A42A1}" dt="2023-11-21T22:05:22.677" v="1594"/>
          <ac:spMkLst>
            <pc:docMk/>
            <pc:sldMk cId="172491379" sldId="402"/>
            <ac:spMk id="38" creationId="{B366E937-48C2-47C8-ACA4-2790F7E484C6}"/>
          </ac:spMkLst>
        </pc:spChg>
        <pc:spChg chg="mod">
          <ac:chgData name="Kanakaris Venetis" userId="123cc868b6771a79" providerId="LiveId" clId="{879ABA2E-1F16-451D-933D-14CE903A42A1}" dt="2023-11-21T22:05:22.677" v="1594"/>
          <ac:spMkLst>
            <pc:docMk/>
            <pc:sldMk cId="172491379" sldId="402"/>
            <ac:spMk id="39" creationId="{A1B5DFB7-FC08-49BD-BF46-B974210D166A}"/>
          </ac:spMkLst>
        </pc:spChg>
        <pc:spChg chg="mod">
          <ac:chgData name="Kanakaris Venetis" userId="123cc868b6771a79" providerId="LiveId" clId="{879ABA2E-1F16-451D-933D-14CE903A42A1}" dt="2023-11-21T22:05:22.677" v="1594"/>
          <ac:spMkLst>
            <pc:docMk/>
            <pc:sldMk cId="172491379" sldId="402"/>
            <ac:spMk id="40" creationId="{21A8FDFF-6F25-41C9-BFED-EDEAE9F3509F}"/>
          </ac:spMkLst>
        </pc:spChg>
        <pc:spChg chg="mod">
          <ac:chgData name="Kanakaris Venetis" userId="123cc868b6771a79" providerId="LiveId" clId="{879ABA2E-1F16-451D-933D-14CE903A42A1}" dt="2023-11-21T22:05:22.677" v="1594"/>
          <ac:spMkLst>
            <pc:docMk/>
            <pc:sldMk cId="172491379" sldId="402"/>
            <ac:spMk id="41" creationId="{1D8AA031-E9F3-4D41-A7B9-6A4F49470A21}"/>
          </ac:spMkLst>
        </pc:spChg>
        <pc:spChg chg="mod">
          <ac:chgData name="Kanakaris Venetis" userId="123cc868b6771a79" providerId="LiveId" clId="{879ABA2E-1F16-451D-933D-14CE903A42A1}" dt="2023-11-21T22:05:22.677" v="1594"/>
          <ac:spMkLst>
            <pc:docMk/>
            <pc:sldMk cId="172491379" sldId="402"/>
            <ac:spMk id="42" creationId="{52D29E75-6F7C-470E-AC59-70A2E8C704EF}"/>
          </ac:spMkLst>
        </pc:spChg>
        <pc:spChg chg="mod">
          <ac:chgData name="Kanakaris Venetis" userId="123cc868b6771a79" providerId="LiveId" clId="{879ABA2E-1F16-451D-933D-14CE903A42A1}" dt="2023-11-21T22:05:22.677" v="1594"/>
          <ac:spMkLst>
            <pc:docMk/>
            <pc:sldMk cId="172491379" sldId="402"/>
            <ac:spMk id="43" creationId="{E15B178A-CC2C-4B49-84EB-8ACD76A19C55}"/>
          </ac:spMkLst>
        </pc:spChg>
        <pc:spChg chg="mod">
          <ac:chgData name="Kanakaris Venetis" userId="123cc868b6771a79" providerId="LiveId" clId="{879ABA2E-1F16-451D-933D-14CE903A42A1}" dt="2023-11-21T22:05:22.677" v="1594"/>
          <ac:spMkLst>
            <pc:docMk/>
            <pc:sldMk cId="172491379" sldId="402"/>
            <ac:spMk id="44" creationId="{56DF62C7-672B-4DEB-906C-FACC1FBB1286}"/>
          </ac:spMkLst>
        </pc:spChg>
        <pc:spChg chg="mod">
          <ac:chgData name="Kanakaris Venetis" userId="123cc868b6771a79" providerId="LiveId" clId="{879ABA2E-1F16-451D-933D-14CE903A42A1}" dt="2023-11-21T22:05:22.677" v="1594"/>
          <ac:spMkLst>
            <pc:docMk/>
            <pc:sldMk cId="172491379" sldId="402"/>
            <ac:spMk id="45" creationId="{4DF39958-E53F-4F9E-B240-84D818116E87}"/>
          </ac:spMkLst>
        </pc:spChg>
        <pc:spChg chg="mod">
          <ac:chgData name="Kanakaris Venetis" userId="123cc868b6771a79" providerId="LiveId" clId="{879ABA2E-1F16-451D-933D-14CE903A42A1}" dt="2023-11-21T22:05:22.677" v="1594"/>
          <ac:spMkLst>
            <pc:docMk/>
            <pc:sldMk cId="172491379" sldId="402"/>
            <ac:spMk id="46" creationId="{D95ACDFC-43E6-4148-9E74-2E6F8ECF7DA1}"/>
          </ac:spMkLst>
        </pc:spChg>
        <pc:spChg chg="mod">
          <ac:chgData name="Kanakaris Venetis" userId="123cc868b6771a79" providerId="LiveId" clId="{879ABA2E-1F16-451D-933D-14CE903A42A1}" dt="2023-11-21T22:05:22.677" v="1594"/>
          <ac:spMkLst>
            <pc:docMk/>
            <pc:sldMk cId="172491379" sldId="402"/>
            <ac:spMk id="47" creationId="{D7AA363A-0517-4125-BF4A-702A048D2633}"/>
          </ac:spMkLst>
        </pc:spChg>
        <pc:spChg chg="mod">
          <ac:chgData name="Kanakaris Venetis" userId="123cc868b6771a79" providerId="LiveId" clId="{879ABA2E-1F16-451D-933D-14CE903A42A1}" dt="2023-11-21T22:05:22.677" v="1594"/>
          <ac:spMkLst>
            <pc:docMk/>
            <pc:sldMk cId="172491379" sldId="402"/>
            <ac:spMk id="48" creationId="{E0035DFA-235E-466B-880D-5275108CC0C5}"/>
          </ac:spMkLst>
        </pc:spChg>
        <pc:spChg chg="mod">
          <ac:chgData name="Kanakaris Venetis" userId="123cc868b6771a79" providerId="LiveId" clId="{879ABA2E-1F16-451D-933D-14CE903A42A1}" dt="2023-11-21T22:05:22.677" v="1594"/>
          <ac:spMkLst>
            <pc:docMk/>
            <pc:sldMk cId="172491379" sldId="402"/>
            <ac:spMk id="49" creationId="{3A9FFA61-DA8D-429B-9E4B-0B54B761A15D}"/>
          </ac:spMkLst>
        </pc:spChg>
        <pc:spChg chg="mod">
          <ac:chgData name="Kanakaris Venetis" userId="123cc868b6771a79" providerId="LiveId" clId="{879ABA2E-1F16-451D-933D-14CE903A42A1}" dt="2023-11-21T22:05:22.677" v="1594"/>
          <ac:spMkLst>
            <pc:docMk/>
            <pc:sldMk cId="172491379" sldId="402"/>
            <ac:spMk id="50" creationId="{0E178EBF-21D2-4D96-900D-A6FB390EEF0D}"/>
          </ac:spMkLst>
        </pc:spChg>
        <pc:spChg chg="mod">
          <ac:chgData name="Kanakaris Venetis" userId="123cc868b6771a79" providerId="LiveId" clId="{879ABA2E-1F16-451D-933D-14CE903A42A1}" dt="2023-11-21T22:05:22.677" v="1594"/>
          <ac:spMkLst>
            <pc:docMk/>
            <pc:sldMk cId="172491379" sldId="402"/>
            <ac:spMk id="51" creationId="{1093D49A-5C44-4696-B729-46E677B900D7}"/>
          </ac:spMkLst>
        </pc:spChg>
        <pc:spChg chg="mod">
          <ac:chgData name="Kanakaris Venetis" userId="123cc868b6771a79" providerId="LiveId" clId="{879ABA2E-1F16-451D-933D-14CE903A42A1}" dt="2023-11-21T22:05:22.677" v="1594"/>
          <ac:spMkLst>
            <pc:docMk/>
            <pc:sldMk cId="172491379" sldId="402"/>
            <ac:spMk id="52" creationId="{5A674689-DCEB-4A2D-9D02-D92B38074E3C}"/>
          </ac:spMkLst>
        </pc:spChg>
        <pc:spChg chg="mod">
          <ac:chgData name="Kanakaris Venetis" userId="123cc868b6771a79" providerId="LiveId" clId="{879ABA2E-1F16-451D-933D-14CE903A42A1}" dt="2023-11-21T22:05:22.677" v="1594"/>
          <ac:spMkLst>
            <pc:docMk/>
            <pc:sldMk cId="172491379" sldId="402"/>
            <ac:spMk id="53" creationId="{CB5DF121-5F56-4111-A75D-D38416ACDA57}"/>
          </ac:spMkLst>
        </pc:spChg>
        <pc:spChg chg="mod">
          <ac:chgData name="Kanakaris Venetis" userId="123cc868b6771a79" providerId="LiveId" clId="{879ABA2E-1F16-451D-933D-14CE903A42A1}" dt="2023-11-21T22:05:22.677" v="1594"/>
          <ac:spMkLst>
            <pc:docMk/>
            <pc:sldMk cId="172491379" sldId="402"/>
            <ac:spMk id="54" creationId="{B2880379-015C-477B-BC97-52108BE9BA3F}"/>
          </ac:spMkLst>
        </pc:spChg>
        <pc:spChg chg="mod">
          <ac:chgData name="Kanakaris Venetis" userId="123cc868b6771a79" providerId="LiveId" clId="{879ABA2E-1F16-451D-933D-14CE903A42A1}" dt="2023-11-21T22:05:22.677" v="1594"/>
          <ac:spMkLst>
            <pc:docMk/>
            <pc:sldMk cId="172491379" sldId="402"/>
            <ac:spMk id="55" creationId="{0130D08A-F1CD-400A-9F88-8C4463BA6E87}"/>
          </ac:spMkLst>
        </pc:spChg>
        <pc:spChg chg="mod">
          <ac:chgData name="Kanakaris Venetis" userId="123cc868b6771a79" providerId="LiveId" clId="{879ABA2E-1F16-451D-933D-14CE903A42A1}" dt="2023-11-21T22:05:22.677" v="1594"/>
          <ac:spMkLst>
            <pc:docMk/>
            <pc:sldMk cId="172491379" sldId="402"/>
            <ac:spMk id="56" creationId="{68A345D7-F01C-4075-892D-26F4CC3573B0}"/>
          </ac:spMkLst>
        </pc:spChg>
        <pc:spChg chg="mod">
          <ac:chgData name="Kanakaris Venetis" userId="123cc868b6771a79" providerId="LiveId" clId="{879ABA2E-1F16-451D-933D-14CE903A42A1}" dt="2023-11-21T22:05:22.677" v="1594"/>
          <ac:spMkLst>
            <pc:docMk/>
            <pc:sldMk cId="172491379" sldId="402"/>
            <ac:spMk id="57" creationId="{9F7A04C9-3B89-4ECD-A34F-128EE00246DE}"/>
          </ac:spMkLst>
        </pc:spChg>
        <pc:spChg chg="mod">
          <ac:chgData name="Kanakaris Venetis" userId="123cc868b6771a79" providerId="LiveId" clId="{879ABA2E-1F16-451D-933D-14CE903A42A1}" dt="2023-11-21T22:05:22.677" v="1594"/>
          <ac:spMkLst>
            <pc:docMk/>
            <pc:sldMk cId="172491379" sldId="402"/>
            <ac:spMk id="58" creationId="{2C977076-10AB-4745-BFE2-03ECFE3D4E0E}"/>
          </ac:spMkLst>
        </pc:spChg>
        <pc:spChg chg="add mod">
          <ac:chgData name="Kanakaris Venetis" userId="123cc868b6771a79" providerId="LiveId" clId="{879ABA2E-1F16-451D-933D-14CE903A42A1}" dt="2023-11-21T22:09:13.764" v="1621" actId="1076"/>
          <ac:spMkLst>
            <pc:docMk/>
            <pc:sldMk cId="172491379" sldId="402"/>
            <ac:spMk id="59" creationId="{DC1AABC6-58D8-48D6-9E47-BCAE192346A8}"/>
          </ac:spMkLst>
        </pc:spChg>
        <pc:grpChg chg="add mod">
          <ac:chgData name="Kanakaris Venetis" userId="123cc868b6771a79" providerId="LiveId" clId="{879ABA2E-1F16-451D-933D-14CE903A42A1}" dt="2023-11-22T09:47:30.472" v="3626" actId="1076"/>
          <ac:grpSpMkLst>
            <pc:docMk/>
            <pc:sldMk cId="172491379" sldId="402"/>
            <ac:grpSpMk id="5" creationId="{84065CA4-DA47-422E-B676-7AE28C0B724D}"/>
          </ac:grpSpMkLst>
        </pc:grpChg>
        <pc:grpChg chg="mod">
          <ac:chgData name="Kanakaris Venetis" userId="123cc868b6771a79" providerId="LiveId" clId="{879ABA2E-1F16-451D-933D-14CE903A42A1}" dt="2023-11-21T22:05:22.677" v="1594"/>
          <ac:grpSpMkLst>
            <pc:docMk/>
            <pc:sldMk cId="172491379" sldId="402"/>
            <ac:grpSpMk id="6" creationId="{40091923-912E-4642-95B9-70CBD3F66AAC}"/>
          </ac:grpSpMkLst>
        </pc:grpChg>
        <pc:grpChg chg="mod">
          <ac:chgData name="Kanakaris Venetis" userId="123cc868b6771a79" providerId="LiveId" clId="{879ABA2E-1F16-451D-933D-14CE903A42A1}" dt="2023-11-21T22:05:22.677" v="1594"/>
          <ac:grpSpMkLst>
            <pc:docMk/>
            <pc:sldMk cId="172491379" sldId="402"/>
            <ac:grpSpMk id="7" creationId="{9FDAEB49-3F53-425D-B02E-4A53D88A0E1A}"/>
          </ac:grpSpMkLst>
        </pc:grpChg>
        <pc:grpChg chg="mod">
          <ac:chgData name="Kanakaris Venetis" userId="123cc868b6771a79" providerId="LiveId" clId="{879ABA2E-1F16-451D-933D-14CE903A42A1}" dt="2023-11-21T22:05:22.677" v="1594"/>
          <ac:grpSpMkLst>
            <pc:docMk/>
            <pc:sldMk cId="172491379" sldId="402"/>
            <ac:grpSpMk id="11" creationId="{378FE9A5-5BDB-4315-B974-A7A68E0F7093}"/>
          </ac:grpSpMkLst>
        </pc:grpChg>
        <pc:grpChg chg="mod">
          <ac:chgData name="Kanakaris Venetis" userId="123cc868b6771a79" providerId="LiveId" clId="{879ABA2E-1F16-451D-933D-14CE903A42A1}" dt="2023-11-21T22:05:22.677" v="1594"/>
          <ac:grpSpMkLst>
            <pc:docMk/>
            <pc:sldMk cId="172491379" sldId="402"/>
            <ac:grpSpMk id="20" creationId="{FECA4CF7-5D38-4BCB-8AEB-DFA9A6C4DDDE}"/>
          </ac:grpSpMkLst>
        </pc:grpChg>
      </pc:sldChg>
      <pc:sldChg chg="add del">
        <pc:chgData name="Kanakaris Venetis" userId="123cc868b6771a79" providerId="LiveId" clId="{879ABA2E-1F16-451D-933D-14CE903A42A1}" dt="2023-11-22T03:41:09.358" v="1638" actId="47"/>
        <pc:sldMkLst>
          <pc:docMk/>
          <pc:sldMk cId="0" sldId="403"/>
        </pc:sldMkLst>
      </pc:sldChg>
      <pc:sldChg chg="delSp modSp add mod">
        <pc:chgData name="Kanakaris Venetis" userId="123cc868b6771a79" providerId="LiveId" clId="{879ABA2E-1F16-451D-933D-14CE903A42A1}" dt="2023-11-22T04:08:30.366" v="1984" actId="6549"/>
        <pc:sldMkLst>
          <pc:docMk/>
          <pc:sldMk cId="0" sldId="404"/>
        </pc:sldMkLst>
        <pc:spChg chg="mod">
          <ac:chgData name="Kanakaris Venetis" userId="123cc868b6771a79" providerId="LiveId" clId="{879ABA2E-1F16-451D-933D-14CE903A42A1}" dt="2023-11-22T04:07:33.459" v="1935" actId="1076"/>
          <ac:spMkLst>
            <pc:docMk/>
            <pc:sldMk cId="0" sldId="404"/>
            <ac:spMk id="2" creationId="{00000000-0000-0000-0000-000000000000}"/>
          </ac:spMkLst>
        </pc:spChg>
        <pc:spChg chg="del">
          <ac:chgData name="Kanakaris Venetis" userId="123cc868b6771a79" providerId="LiveId" clId="{879ABA2E-1F16-451D-933D-14CE903A42A1}" dt="2023-11-22T04:07:58.768" v="1942" actId="478"/>
          <ac:spMkLst>
            <pc:docMk/>
            <pc:sldMk cId="0" sldId="404"/>
            <ac:spMk id="3" creationId="{00000000-0000-0000-0000-000000000000}"/>
          </ac:spMkLst>
        </pc:spChg>
        <pc:spChg chg="mod">
          <ac:chgData name="Kanakaris Venetis" userId="123cc868b6771a79" providerId="LiveId" clId="{879ABA2E-1F16-451D-933D-14CE903A42A1}" dt="2023-11-22T04:08:30.366" v="1984" actId="6549"/>
          <ac:spMkLst>
            <pc:docMk/>
            <pc:sldMk cId="0" sldId="404"/>
            <ac:spMk id="4" creationId="{00000000-0000-0000-0000-000000000000}"/>
          </ac:spMkLst>
        </pc:spChg>
        <pc:picChg chg="del">
          <ac:chgData name="Kanakaris Venetis" userId="123cc868b6771a79" providerId="LiveId" clId="{879ABA2E-1F16-451D-933D-14CE903A42A1}" dt="2023-11-22T04:07:35.136" v="1936" actId="478"/>
          <ac:picMkLst>
            <pc:docMk/>
            <pc:sldMk cId="0" sldId="404"/>
            <ac:picMk id="5" creationId="{00000000-0000-0000-0000-000000000000}"/>
          </ac:picMkLst>
        </pc:picChg>
      </pc:sldChg>
      <pc:sldChg chg="add">
        <pc:chgData name="Kanakaris Venetis" userId="123cc868b6771a79" providerId="LiveId" clId="{879ABA2E-1F16-451D-933D-14CE903A42A1}" dt="2023-11-21T22:15:00.836" v="1636"/>
        <pc:sldMkLst>
          <pc:docMk/>
          <pc:sldMk cId="0" sldId="405"/>
        </pc:sldMkLst>
      </pc:sldChg>
      <pc:sldChg chg="addSp delSp modSp add mod">
        <pc:chgData name="Kanakaris Venetis" userId="123cc868b6771a79" providerId="LiveId" clId="{879ABA2E-1F16-451D-933D-14CE903A42A1}" dt="2023-11-22T04:32:20.618" v="2436" actId="1076"/>
        <pc:sldMkLst>
          <pc:docMk/>
          <pc:sldMk cId="0" sldId="406"/>
        </pc:sldMkLst>
        <pc:spChg chg="mod">
          <ac:chgData name="Kanakaris Venetis" userId="123cc868b6771a79" providerId="LiveId" clId="{879ABA2E-1F16-451D-933D-14CE903A42A1}" dt="2023-11-22T04:24:27.347" v="2304" actId="1076"/>
          <ac:spMkLst>
            <pc:docMk/>
            <pc:sldMk cId="0" sldId="406"/>
            <ac:spMk id="2" creationId="{00000000-0000-0000-0000-000000000000}"/>
          </ac:spMkLst>
        </pc:spChg>
        <pc:spChg chg="mod">
          <ac:chgData name="Kanakaris Venetis" userId="123cc868b6771a79" providerId="LiveId" clId="{879ABA2E-1F16-451D-933D-14CE903A42A1}" dt="2023-11-22T04:24:54.958" v="2309" actId="20577"/>
          <ac:spMkLst>
            <pc:docMk/>
            <pc:sldMk cId="0" sldId="406"/>
            <ac:spMk id="3" creationId="{00000000-0000-0000-0000-000000000000}"/>
          </ac:spMkLst>
        </pc:spChg>
        <pc:spChg chg="del">
          <ac:chgData name="Kanakaris Venetis" userId="123cc868b6771a79" providerId="LiveId" clId="{879ABA2E-1F16-451D-933D-14CE903A42A1}" dt="2023-11-22T04:24:50.693" v="2307" actId="478"/>
          <ac:spMkLst>
            <pc:docMk/>
            <pc:sldMk cId="0" sldId="406"/>
            <ac:spMk id="4" creationId="{00000000-0000-0000-0000-000000000000}"/>
          </ac:spMkLst>
        </pc:spChg>
        <pc:spChg chg="mod">
          <ac:chgData name="Kanakaris Venetis" userId="123cc868b6771a79" providerId="LiveId" clId="{879ABA2E-1F16-451D-933D-14CE903A42A1}" dt="2023-11-22T04:24:45.435" v="2306"/>
          <ac:spMkLst>
            <pc:docMk/>
            <pc:sldMk cId="0" sldId="406"/>
            <ac:spMk id="9" creationId="{81EBAC7B-E8BC-4B1D-A02E-23D8859D2369}"/>
          </ac:spMkLst>
        </pc:spChg>
        <pc:spChg chg="mod">
          <ac:chgData name="Kanakaris Venetis" userId="123cc868b6771a79" providerId="LiveId" clId="{879ABA2E-1F16-451D-933D-14CE903A42A1}" dt="2023-11-22T04:31:45.034" v="2424" actId="1076"/>
          <ac:spMkLst>
            <pc:docMk/>
            <pc:sldMk cId="0" sldId="406"/>
            <ac:spMk id="10" creationId="{5BF8DAB3-E5C9-417A-8D66-07A5742E1968}"/>
          </ac:spMkLst>
        </pc:spChg>
        <pc:spChg chg="add mod">
          <ac:chgData name="Kanakaris Venetis" userId="123cc868b6771a79" providerId="LiveId" clId="{879ABA2E-1F16-451D-933D-14CE903A42A1}" dt="2023-11-22T04:31:57.980" v="2427" actId="1076"/>
          <ac:spMkLst>
            <pc:docMk/>
            <pc:sldMk cId="0" sldId="406"/>
            <ac:spMk id="11" creationId="{4DF87A24-B6B9-4B41-A0E5-C318D7884977}"/>
          </ac:spMkLst>
        </pc:spChg>
        <pc:spChg chg="add mod">
          <ac:chgData name="Kanakaris Venetis" userId="123cc868b6771a79" providerId="LiveId" clId="{879ABA2E-1F16-451D-933D-14CE903A42A1}" dt="2023-11-22T04:32:20.618" v="2436" actId="1076"/>
          <ac:spMkLst>
            <pc:docMk/>
            <pc:sldMk cId="0" sldId="406"/>
            <ac:spMk id="12" creationId="{0B09FDB3-100D-4214-8788-28798D316994}"/>
          </ac:spMkLst>
        </pc:spChg>
        <pc:grpChg chg="del mod">
          <ac:chgData name="Kanakaris Venetis" userId="123cc868b6771a79" providerId="LiveId" clId="{879ABA2E-1F16-451D-933D-14CE903A42A1}" dt="2023-11-22T04:31:14.850" v="2416" actId="478"/>
          <ac:grpSpMkLst>
            <pc:docMk/>
            <pc:sldMk cId="0" sldId="406"/>
            <ac:grpSpMk id="5" creationId="{00000000-0000-0000-0000-000000000000}"/>
          </ac:grpSpMkLst>
        </pc:grpChg>
        <pc:grpChg chg="add mod">
          <ac:chgData name="Kanakaris Venetis" userId="123cc868b6771a79" providerId="LiveId" clId="{879ABA2E-1F16-451D-933D-14CE903A42A1}" dt="2023-11-22T04:31:51.619" v="2426" actId="1076"/>
          <ac:grpSpMkLst>
            <pc:docMk/>
            <pc:sldMk cId="0" sldId="406"/>
            <ac:grpSpMk id="8" creationId="{FDD16E9A-CB9A-46A2-A9DE-C235F8362D28}"/>
          </ac:grpSpMkLst>
        </pc:grpChg>
        <pc:picChg chg="mod">
          <ac:chgData name="Kanakaris Venetis" userId="123cc868b6771a79" providerId="LiveId" clId="{879ABA2E-1F16-451D-933D-14CE903A42A1}" dt="2023-11-22T04:25:06.682" v="2310" actId="1076"/>
          <ac:picMkLst>
            <pc:docMk/>
            <pc:sldMk cId="0" sldId="406"/>
            <ac:picMk id="6" creationId="{00000000-0000-0000-0000-000000000000}"/>
          </ac:picMkLst>
        </pc:picChg>
      </pc:sldChg>
      <pc:sldChg chg="modSp add mod">
        <pc:chgData name="Kanakaris Venetis" userId="123cc868b6771a79" providerId="LiveId" clId="{879ABA2E-1F16-451D-933D-14CE903A42A1}" dt="2023-11-22T04:40:40.061" v="2498" actId="14100"/>
        <pc:sldMkLst>
          <pc:docMk/>
          <pc:sldMk cId="0" sldId="407"/>
        </pc:sldMkLst>
        <pc:spChg chg="mod">
          <ac:chgData name="Kanakaris Venetis" userId="123cc868b6771a79" providerId="LiveId" clId="{879ABA2E-1F16-451D-933D-14CE903A42A1}" dt="2023-11-22T04:40:25.599" v="2496" actId="1076"/>
          <ac:spMkLst>
            <pc:docMk/>
            <pc:sldMk cId="0" sldId="407"/>
            <ac:spMk id="2" creationId="{00000000-0000-0000-0000-000000000000}"/>
          </ac:spMkLst>
        </pc:spChg>
        <pc:spChg chg="mod">
          <ac:chgData name="Kanakaris Venetis" userId="123cc868b6771a79" providerId="LiveId" clId="{879ABA2E-1F16-451D-933D-14CE903A42A1}" dt="2023-11-22T04:40:40.061" v="2498" actId="14100"/>
          <ac:spMkLst>
            <pc:docMk/>
            <pc:sldMk cId="0" sldId="407"/>
            <ac:spMk id="3" creationId="{00000000-0000-0000-0000-000000000000}"/>
          </ac:spMkLst>
        </pc:spChg>
      </pc:sldChg>
      <pc:sldChg chg="add del">
        <pc:chgData name="Kanakaris Venetis" userId="123cc868b6771a79" providerId="LiveId" clId="{879ABA2E-1F16-451D-933D-14CE903A42A1}" dt="2023-11-22T04:40:00.124" v="2489" actId="47"/>
        <pc:sldMkLst>
          <pc:docMk/>
          <pc:sldMk cId="0" sldId="408"/>
        </pc:sldMkLst>
      </pc:sldChg>
      <pc:sldChg chg="add del">
        <pc:chgData name="Kanakaris Venetis" userId="123cc868b6771a79" providerId="LiveId" clId="{879ABA2E-1F16-451D-933D-14CE903A42A1}" dt="2023-11-22T04:40:02.348" v="2490" actId="47"/>
        <pc:sldMkLst>
          <pc:docMk/>
          <pc:sldMk cId="0" sldId="409"/>
        </pc:sldMkLst>
      </pc:sldChg>
      <pc:sldChg chg="modSp add del mod">
        <pc:chgData name="Kanakaris Venetis" userId="123cc868b6771a79" providerId="LiveId" clId="{879ABA2E-1F16-451D-933D-14CE903A42A1}" dt="2023-11-22T04:50:01.976" v="2568" actId="47"/>
        <pc:sldMkLst>
          <pc:docMk/>
          <pc:sldMk cId="0" sldId="410"/>
        </pc:sldMkLst>
        <pc:spChg chg="mod">
          <ac:chgData name="Kanakaris Venetis" userId="123cc868b6771a79" providerId="LiveId" clId="{879ABA2E-1F16-451D-933D-14CE903A42A1}" dt="2023-11-22T04:45:33.155" v="2529" actId="1076"/>
          <ac:spMkLst>
            <pc:docMk/>
            <pc:sldMk cId="0" sldId="410"/>
            <ac:spMk id="3" creationId="{00000000-0000-0000-0000-000000000000}"/>
          </ac:spMkLst>
        </pc:spChg>
        <pc:picChg chg="mod modCrop">
          <ac:chgData name="Kanakaris Venetis" userId="123cc868b6771a79" providerId="LiveId" clId="{879ABA2E-1F16-451D-933D-14CE903A42A1}" dt="2023-11-22T04:46:18.857" v="2535" actId="1076"/>
          <ac:picMkLst>
            <pc:docMk/>
            <pc:sldMk cId="0" sldId="410"/>
            <ac:picMk id="2" creationId="{00000000-0000-0000-0000-000000000000}"/>
          </ac:picMkLst>
        </pc:picChg>
      </pc:sldChg>
      <pc:sldChg chg="add">
        <pc:chgData name="Kanakaris Venetis" userId="123cc868b6771a79" providerId="LiveId" clId="{879ABA2E-1F16-451D-933D-14CE903A42A1}" dt="2023-11-21T22:15:00.836" v="1636"/>
        <pc:sldMkLst>
          <pc:docMk/>
          <pc:sldMk cId="0" sldId="411"/>
        </pc:sldMkLst>
      </pc:sldChg>
      <pc:sldChg chg="addSp delSp modSp add mod">
        <pc:chgData name="Kanakaris Venetis" userId="123cc868b6771a79" providerId="LiveId" clId="{879ABA2E-1F16-451D-933D-14CE903A42A1}" dt="2023-11-22T09:49:15.738" v="3627" actId="1076"/>
        <pc:sldMkLst>
          <pc:docMk/>
          <pc:sldMk cId="0" sldId="412"/>
        </pc:sldMkLst>
        <pc:spChg chg="mod">
          <ac:chgData name="Kanakaris Venetis" userId="123cc868b6771a79" providerId="LiveId" clId="{879ABA2E-1F16-451D-933D-14CE903A42A1}" dt="2023-11-22T04:51:22.472" v="2581" actId="1076"/>
          <ac:spMkLst>
            <pc:docMk/>
            <pc:sldMk cId="0" sldId="412"/>
            <ac:spMk id="2" creationId="{00000000-0000-0000-0000-000000000000}"/>
          </ac:spMkLst>
        </pc:spChg>
        <pc:spChg chg="mod">
          <ac:chgData name="Kanakaris Venetis" userId="123cc868b6771a79" providerId="LiveId" clId="{879ABA2E-1F16-451D-933D-14CE903A42A1}" dt="2023-11-22T09:49:15.738" v="3627" actId="1076"/>
          <ac:spMkLst>
            <pc:docMk/>
            <pc:sldMk cId="0" sldId="412"/>
            <ac:spMk id="3" creationId="{00000000-0000-0000-0000-000000000000}"/>
          </ac:spMkLst>
        </pc:spChg>
        <pc:spChg chg="mod">
          <ac:chgData name="Kanakaris Venetis" userId="123cc868b6771a79" providerId="LiveId" clId="{879ABA2E-1F16-451D-933D-14CE903A42A1}" dt="2023-11-22T05:11:39.231" v="2700"/>
          <ac:spMkLst>
            <pc:docMk/>
            <pc:sldMk cId="0" sldId="412"/>
            <ac:spMk id="5" creationId="{A2FB90C5-6356-42B5-BF53-6A86A998DF9A}"/>
          </ac:spMkLst>
        </pc:spChg>
        <pc:spChg chg="del mod">
          <ac:chgData name="Kanakaris Venetis" userId="123cc868b6771a79" providerId="LiveId" clId="{879ABA2E-1F16-451D-933D-14CE903A42A1}" dt="2023-11-22T05:20:27.151" v="2863" actId="478"/>
          <ac:spMkLst>
            <pc:docMk/>
            <pc:sldMk cId="0" sldId="412"/>
            <ac:spMk id="6" creationId="{E0BA7A3F-CBCD-418A-8C64-39A456B1B346}"/>
          </ac:spMkLst>
        </pc:spChg>
        <pc:spChg chg="mod">
          <ac:chgData name="Kanakaris Venetis" userId="123cc868b6771a79" providerId="LiveId" clId="{879ABA2E-1F16-451D-933D-14CE903A42A1}" dt="2023-11-22T05:11:39.231" v="2700"/>
          <ac:spMkLst>
            <pc:docMk/>
            <pc:sldMk cId="0" sldId="412"/>
            <ac:spMk id="7" creationId="{7235F1DB-2763-4395-BA97-5B598712840B}"/>
          </ac:spMkLst>
        </pc:spChg>
        <pc:spChg chg="mod">
          <ac:chgData name="Kanakaris Venetis" userId="123cc868b6771a79" providerId="LiveId" clId="{879ABA2E-1F16-451D-933D-14CE903A42A1}" dt="2023-11-22T05:11:39.231" v="2700"/>
          <ac:spMkLst>
            <pc:docMk/>
            <pc:sldMk cId="0" sldId="412"/>
            <ac:spMk id="8" creationId="{B7F2CFD8-486C-4D8B-A015-A50B51A6380C}"/>
          </ac:spMkLst>
        </pc:spChg>
        <pc:spChg chg="mod">
          <ac:chgData name="Kanakaris Venetis" userId="123cc868b6771a79" providerId="LiveId" clId="{879ABA2E-1F16-451D-933D-14CE903A42A1}" dt="2023-11-22T05:11:39.231" v="2700"/>
          <ac:spMkLst>
            <pc:docMk/>
            <pc:sldMk cId="0" sldId="412"/>
            <ac:spMk id="9" creationId="{25839358-FA4B-4284-81AF-5390BE541F0D}"/>
          </ac:spMkLst>
        </pc:spChg>
        <pc:spChg chg="del mod">
          <ac:chgData name="Kanakaris Venetis" userId="123cc868b6771a79" providerId="LiveId" clId="{879ABA2E-1F16-451D-933D-14CE903A42A1}" dt="2023-11-22T05:20:30.959" v="2864" actId="478"/>
          <ac:spMkLst>
            <pc:docMk/>
            <pc:sldMk cId="0" sldId="412"/>
            <ac:spMk id="10" creationId="{6DAB4324-854D-48B9-A728-ADCC9126AA34}"/>
          </ac:spMkLst>
        </pc:spChg>
        <pc:spChg chg="del mod">
          <ac:chgData name="Kanakaris Venetis" userId="123cc868b6771a79" providerId="LiveId" clId="{879ABA2E-1F16-451D-933D-14CE903A42A1}" dt="2023-11-22T05:12:01.579" v="2705" actId="478"/>
          <ac:spMkLst>
            <pc:docMk/>
            <pc:sldMk cId="0" sldId="412"/>
            <ac:spMk id="11" creationId="{F952A7B7-2AD7-4E10-A7F3-BE7B702642AD}"/>
          </ac:spMkLst>
        </pc:spChg>
        <pc:spChg chg="del mod">
          <ac:chgData name="Kanakaris Venetis" userId="123cc868b6771a79" providerId="LiveId" clId="{879ABA2E-1F16-451D-933D-14CE903A42A1}" dt="2023-11-22T05:17:11.536" v="2840" actId="478"/>
          <ac:spMkLst>
            <pc:docMk/>
            <pc:sldMk cId="0" sldId="412"/>
            <ac:spMk id="12" creationId="{919BDA5F-6C97-4285-871C-7E18B4C4B1CC}"/>
          </ac:spMkLst>
        </pc:spChg>
        <pc:spChg chg="mod">
          <ac:chgData name="Kanakaris Venetis" userId="123cc868b6771a79" providerId="LiveId" clId="{879ABA2E-1F16-451D-933D-14CE903A42A1}" dt="2023-11-22T05:17:49.715" v="2844" actId="14100"/>
          <ac:spMkLst>
            <pc:docMk/>
            <pc:sldMk cId="0" sldId="412"/>
            <ac:spMk id="13" creationId="{185A26E0-E500-448E-B855-CCA107F16EBF}"/>
          </ac:spMkLst>
        </pc:spChg>
        <pc:spChg chg="mod">
          <ac:chgData name="Kanakaris Venetis" userId="123cc868b6771a79" providerId="LiveId" clId="{879ABA2E-1F16-451D-933D-14CE903A42A1}" dt="2023-11-22T05:17:18.671" v="2841" actId="14100"/>
          <ac:spMkLst>
            <pc:docMk/>
            <pc:sldMk cId="0" sldId="412"/>
            <ac:spMk id="14" creationId="{2272E053-43C5-42DE-9795-A6499E404D7A}"/>
          </ac:spMkLst>
        </pc:spChg>
        <pc:spChg chg="del mod">
          <ac:chgData name="Kanakaris Venetis" userId="123cc868b6771a79" providerId="LiveId" clId="{879ABA2E-1F16-451D-933D-14CE903A42A1}" dt="2023-11-22T05:17:39.144" v="2842" actId="478"/>
          <ac:spMkLst>
            <pc:docMk/>
            <pc:sldMk cId="0" sldId="412"/>
            <ac:spMk id="15" creationId="{70455E31-36FB-4530-AD56-349980982055}"/>
          </ac:spMkLst>
        </pc:spChg>
        <pc:spChg chg="del mod">
          <ac:chgData name="Kanakaris Venetis" userId="123cc868b6771a79" providerId="LiveId" clId="{879ABA2E-1F16-451D-933D-14CE903A42A1}" dt="2023-11-22T05:11:54.976" v="2703" actId="478"/>
          <ac:spMkLst>
            <pc:docMk/>
            <pc:sldMk cId="0" sldId="412"/>
            <ac:spMk id="16" creationId="{63D76D7B-FD44-4812-BE00-527DC47AAAC4}"/>
          </ac:spMkLst>
        </pc:spChg>
        <pc:spChg chg="del mod">
          <ac:chgData name="Kanakaris Venetis" userId="123cc868b6771a79" providerId="LiveId" clId="{879ABA2E-1F16-451D-933D-14CE903A42A1}" dt="2023-11-22T05:12:04.693" v="2706" actId="478"/>
          <ac:spMkLst>
            <pc:docMk/>
            <pc:sldMk cId="0" sldId="412"/>
            <ac:spMk id="17" creationId="{4EFB7BC5-6EF8-4C97-B57E-A431839F6CD2}"/>
          </ac:spMkLst>
        </pc:spChg>
        <pc:spChg chg="del mod">
          <ac:chgData name="Kanakaris Venetis" userId="123cc868b6771a79" providerId="LiveId" clId="{879ABA2E-1F16-451D-933D-14CE903A42A1}" dt="2023-11-22T05:16:40.116" v="2837" actId="478"/>
          <ac:spMkLst>
            <pc:docMk/>
            <pc:sldMk cId="0" sldId="412"/>
            <ac:spMk id="18" creationId="{10B46470-6697-4C58-BB62-5CF6A50EDA20}"/>
          </ac:spMkLst>
        </pc:spChg>
        <pc:spChg chg="del mod">
          <ac:chgData name="Kanakaris Venetis" userId="123cc868b6771a79" providerId="LiveId" clId="{879ABA2E-1F16-451D-933D-14CE903A42A1}" dt="2023-11-22T05:16:29.708" v="2835" actId="478"/>
          <ac:spMkLst>
            <pc:docMk/>
            <pc:sldMk cId="0" sldId="412"/>
            <ac:spMk id="19" creationId="{5864AC94-B8A0-4E63-8649-0ABC32C5D742}"/>
          </ac:spMkLst>
        </pc:spChg>
        <pc:spChg chg="del mod">
          <ac:chgData name="Kanakaris Venetis" userId="123cc868b6771a79" providerId="LiveId" clId="{879ABA2E-1F16-451D-933D-14CE903A42A1}" dt="2023-11-22T05:11:50.170" v="2702" actId="478"/>
          <ac:spMkLst>
            <pc:docMk/>
            <pc:sldMk cId="0" sldId="412"/>
            <ac:spMk id="20" creationId="{A139F38D-89A8-43E9-8C8B-7AE55A085268}"/>
          </ac:spMkLst>
        </pc:spChg>
        <pc:spChg chg="del mod">
          <ac:chgData name="Kanakaris Venetis" userId="123cc868b6771a79" providerId="LiveId" clId="{879ABA2E-1F16-451D-933D-14CE903A42A1}" dt="2023-11-22T05:11:58.231" v="2704" actId="478"/>
          <ac:spMkLst>
            <pc:docMk/>
            <pc:sldMk cId="0" sldId="412"/>
            <ac:spMk id="21" creationId="{24653015-1A11-482E-8015-CDA209904CD5}"/>
          </ac:spMkLst>
        </pc:spChg>
        <pc:spChg chg="add del mod">
          <ac:chgData name="Kanakaris Venetis" userId="123cc868b6771a79" providerId="LiveId" clId="{879ABA2E-1F16-451D-933D-14CE903A42A1}" dt="2023-11-22T05:12:15.346" v="2709"/>
          <ac:spMkLst>
            <pc:docMk/>
            <pc:sldMk cId="0" sldId="412"/>
            <ac:spMk id="22" creationId="{339AE9F2-B951-4EE2-BE36-AC4058EC81B7}"/>
          </ac:spMkLst>
        </pc:spChg>
        <pc:spChg chg="add mod">
          <ac:chgData name="Kanakaris Venetis" userId="123cc868b6771a79" providerId="LiveId" clId="{879ABA2E-1F16-451D-933D-14CE903A42A1}" dt="2023-11-22T05:20:14.200" v="2861" actId="164"/>
          <ac:spMkLst>
            <pc:docMk/>
            <pc:sldMk cId="0" sldId="412"/>
            <ac:spMk id="23" creationId="{3D405022-5585-496C-A0FE-FBCB323E852E}"/>
          </ac:spMkLst>
        </pc:spChg>
        <pc:spChg chg="add mod">
          <ac:chgData name="Kanakaris Venetis" userId="123cc868b6771a79" providerId="LiveId" clId="{879ABA2E-1F16-451D-933D-14CE903A42A1}" dt="2023-11-22T05:19:52.557" v="2857" actId="164"/>
          <ac:spMkLst>
            <pc:docMk/>
            <pc:sldMk cId="0" sldId="412"/>
            <ac:spMk id="27" creationId="{36051872-2234-4D0D-B172-152E4A1238CE}"/>
          </ac:spMkLst>
        </pc:spChg>
        <pc:spChg chg="add mod">
          <ac:chgData name="Kanakaris Venetis" userId="123cc868b6771a79" providerId="LiveId" clId="{879ABA2E-1F16-451D-933D-14CE903A42A1}" dt="2023-11-22T05:19:52.557" v="2857" actId="164"/>
          <ac:spMkLst>
            <pc:docMk/>
            <pc:sldMk cId="0" sldId="412"/>
            <ac:spMk id="28" creationId="{372F807D-FA92-4BEB-ABBE-ABD013113C0C}"/>
          </ac:spMkLst>
        </pc:spChg>
        <pc:spChg chg="add mod">
          <ac:chgData name="Kanakaris Venetis" userId="123cc868b6771a79" providerId="LiveId" clId="{879ABA2E-1F16-451D-933D-14CE903A42A1}" dt="2023-11-22T05:19:52.557" v="2857" actId="164"/>
          <ac:spMkLst>
            <pc:docMk/>
            <pc:sldMk cId="0" sldId="412"/>
            <ac:spMk id="29" creationId="{7856B931-9257-4985-988E-F68D95B5639D}"/>
          </ac:spMkLst>
        </pc:spChg>
        <pc:spChg chg="add mod">
          <ac:chgData name="Kanakaris Venetis" userId="123cc868b6771a79" providerId="LiveId" clId="{879ABA2E-1F16-451D-933D-14CE903A42A1}" dt="2023-11-22T05:19:52.557" v="2857" actId="164"/>
          <ac:spMkLst>
            <pc:docMk/>
            <pc:sldMk cId="0" sldId="412"/>
            <ac:spMk id="30" creationId="{AA00D441-F6C3-4B35-9CC6-E86053752381}"/>
          </ac:spMkLst>
        </pc:spChg>
        <pc:grpChg chg="add mod">
          <ac:chgData name="Kanakaris Venetis" userId="123cc868b6771a79" providerId="LiveId" clId="{879ABA2E-1F16-451D-933D-14CE903A42A1}" dt="2023-11-22T05:20:00.504" v="2858" actId="164"/>
          <ac:grpSpMkLst>
            <pc:docMk/>
            <pc:sldMk cId="0" sldId="412"/>
            <ac:grpSpMk id="4" creationId="{6AB44301-7395-430A-A0EC-754FFB1E0188}"/>
          </ac:grpSpMkLst>
        </pc:grpChg>
        <pc:grpChg chg="add mod">
          <ac:chgData name="Kanakaris Venetis" userId="123cc868b6771a79" providerId="LiveId" clId="{879ABA2E-1F16-451D-933D-14CE903A42A1}" dt="2023-11-22T05:20:00.504" v="2858" actId="164"/>
          <ac:grpSpMkLst>
            <pc:docMk/>
            <pc:sldMk cId="0" sldId="412"/>
            <ac:grpSpMk id="31" creationId="{B2B1DB19-619C-4990-8346-891A4AD32BD8}"/>
          </ac:grpSpMkLst>
        </pc:grpChg>
        <pc:grpChg chg="add mod">
          <ac:chgData name="Kanakaris Venetis" userId="123cc868b6771a79" providerId="LiveId" clId="{879ABA2E-1F16-451D-933D-14CE903A42A1}" dt="2023-11-22T05:20:14.200" v="2861" actId="164"/>
          <ac:grpSpMkLst>
            <pc:docMk/>
            <pc:sldMk cId="0" sldId="412"/>
            <ac:grpSpMk id="32" creationId="{A43D1812-D8FC-478B-B8AF-DE49AB59B55E}"/>
          </ac:grpSpMkLst>
        </pc:grpChg>
        <pc:grpChg chg="add del mod">
          <ac:chgData name="Kanakaris Venetis" userId="123cc868b6771a79" providerId="LiveId" clId="{879ABA2E-1F16-451D-933D-14CE903A42A1}" dt="2023-11-22T05:21:03.879" v="2869" actId="21"/>
          <ac:grpSpMkLst>
            <pc:docMk/>
            <pc:sldMk cId="0" sldId="412"/>
            <ac:grpSpMk id="33" creationId="{0C229DF5-32AD-46E8-8DD3-30547187B9F2}"/>
          </ac:grpSpMkLst>
        </pc:grpChg>
        <pc:cxnChg chg="add mod">
          <ac:chgData name="Kanakaris Venetis" userId="123cc868b6771a79" providerId="LiveId" clId="{879ABA2E-1F16-451D-933D-14CE903A42A1}" dt="2023-11-22T05:19:52.557" v="2857" actId="164"/>
          <ac:cxnSpMkLst>
            <pc:docMk/>
            <pc:sldMk cId="0" sldId="412"/>
            <ac:cxnSpMk id="25" creationId="{E41D89E5-3408-44DD-9E8F-1241BFFF0036}"/>
          </ac:cxnSpMkLst>
        </pc:cxnChg>
        <pc:cxnChg chg="add mod">
          <ac:chgData name="Kanakaris Venetis" userId="123cc868b6771a79" providerId="LiveId" clId="{879ABA2E-1F16-451D-933D-14CE903A42A1}" dt="2023-11-22T05:19:52.557" v="2857" actId="164"/>
          <ac:cxnSpMkLst>
            <pc:docMk/>
            <pc:sldMk cId="0" sldId="412"/>
            <ac:cxnSpMk id="26" creationId="{4DC9887E-FD14-4BF5-8FEF-FAE2CD8C842C}"/>
          </ac:cxnSpMkLst>
        </pc:cxnChg>
      </pc:sldChg>
      <pc:sldChg chg="addSp delSp modSp add mod">
        <pc:chgData name="Kanakaris Venetis" userId="123cc868b6771a79" providerId="LiveId" clId="{879ABA2E-1F16-451D-933D-14CE903A42A1}" dt="2023-11-22T05:27:54.829" v="3129" actId="1076"/>
        <pc:sldMkLst>
          <pc:docMk/>
          <pc:sldMk cId="0" sldId="413"/>
        </pc:sldMkLst>
        <pc:spChg chg="mod">
          <ac:chgData name="Kanakaris Venetis" userId="123cc868b6771a79" providerId="LiveId" clId="{879ABA2E-1F16-451D-933D-14CE903A42A1}" dt="2023-11-22T05:09:46.756" v="2692" actId="164"/>
          <ac:spMkLst>
            <pc:docMk/>
            <pc:sldMk cId="0" sldId="413"/>
            <ac:spMk id="4" creationId="{00000000-0000-0000-0000-000000000000}"/>
          </ac:spMkLst>
        </pc:spChg>
        <pc:spChg chg="del">
          <ac:chgData name="Kanakaris Venetis" userId="123cc868b6771a79" providerId="LiveId" clId="{879ABA2E-1F16-451D-933D-14CE903A42A1}" dt="2023-11-22T05:20:48.595" v="2867" actId="478"/>
          <ac:spMkLst>
            <pc:docMk/>
            <pc:sldMk cId="0" sldId="413"/>
            <ac:spMk id="5" creationId="{00000000-0000-0000-0000-000000000000}"/>
          </ac:spMkLst>
        </pc:spChg>
        <pc:spChg chg="del mod ord">
          <ac:chgData name="Kanakaris Venetis" userId="123cc868b6771a79" providerId="LiveId" clId="{879ABA2E-1F16-451D-933D-14CE903A42A1}" dt="2023-11-22T05:20:48.595" v="2867" actId="478"/>
          <ac:spMkLst>
            <pc:docMk/>
            <pc:sldMk cId="0" sldId="413"/>
            <ac:spMk id="6" creationId="{00000000-0000-0000-0000-000000000000}"/>
          </ac:spMkLst>
        </pc:spChg>
        <pc:spChg chg="del">
          <ac:chgData name="Kanakaris Venetis" userId="123cc868b6771a79" providerId="LiveId" clId="{879ABA2E-1F16-451D-933D-14CE903A42A1}" dt="2023-11-22T05:20:48.595" v="2867" actId="478"/>
          <ac:spMkLst>
            <pc:docMk/>
            <pc:sldMk cId="0" sldId="413"/>
            <ac:spMk id="7" creationId="{00000000-0000-0000-0000-000000000000}"/>
          </ac:spMkLst>
        </pc:spChg>
        <pc:spChg chg="del">
          <ac:chgData name="Kanakaris Venetis" userId="123cc868b6771a79" providerId="LiveId" clId="{879ABA2E-1F16-451D-933D-14CE903A42A1}" dt="2023-11-22T05:20:48.595" v="2867" actId="478"/>
          <ac:spMkLst>
            <pc:docMk/>
            <pc:sldMk cId="0" sldId="413"/>
            <ac:spMk id="8" creationId="{00000000-0000-0000-0000-000000000000}"/>
          </ac:spMkLst>
        </pc:spChg>
        <pc:spChg chg="mod">
          <ac:chgData name="Kanakaris Venetis" userId="123cc868b6771a79" providerId="LiveId" clId="{879ABA2E-1F16-451D-933D-14CE903A42A1}" dt="2023-11-22T05:09:46.756" v="2692" actId="164"/>
          <ac:spMkLst>
            <pc:docMk/>
            <pc:sldMk cId="0" sldId="413"/>
            <ac:spMk id="10" creationId="{00000000-0000-0000-0000-000000000000}"/>
          </ac:spMkLst>
        </pc:spChg>
        <pc:spChg chg="mod">
          <ac:chgData name="Kanakaris Venetis" userId="123cc868b6771a79" providerId="LiveId" clId="{879ABA2E-1F16-451D-933D-14CE903A42A1}" dt="2023-11-22T05:09:46.756" v="2692" actId="164"/>
          <ac:spMkLst>
            <pc:docMk/>
            <pc:sldMk cId="0" sldId="413"/>
            <ac:spMk id="11" creationId="{00000000-0000-0000-0000-000000000000}"/>
          </ac:spMkLst>
        </pc:spChg>
        <pc:spChg chg="del">
          <ac:chgData name="Kanakaris Venetis" userId="123cc868b6771a79" providerId="LiveId" clId="{879ABA2E-1F16-451D-933D-14CE903A42A1}" dt="2023-11-22T05:20:48.595" v="2867" actId="478"/>
          <ac:spMkLst>
            <pc:docMk/>
            <pc:sldMk cId="0" sldId="413"/>
            <ac:spMk id="12" creationId="{00000000-0000-0000-0000-000000000000}"/>
          </ac:spMkLst>
        </pc:spChg>
        <pc:spChg chg="mod">
          <ac:chgData name="Kanakaris Venetis" userId="123cc868b6771a79" providerId="LiveId" clId="{879ABA2E-1F16-451D-933D-14CE903A42A1}" dt="2023-11-22T05:21:19.287" v="2871" actId="1076"/>
          <ac:spMkLst>
            <pc:docMk/>
            <pc:sldMk cId="0" sldId="413"/>
            <ac:spMk id="13" creationId="{00000000-0000-0000-0000-000000000000}"/>
          </ac:spMkLst>
        </pc:spChg>
        <pc:spChg chg="del">
          <ac:chgData name="Kanakaris Venetis" userId="123cc868b6771a79" providerId="LiveId" clId="{879ABA2E-1F16-451D-933D-14CE903A42A1}" dt="2023-11-22T05:20:48.595" v="2867" actId="478"/>
          <ac:spMkLst>
            <pc:docMk/>
            <pc:sldMk cId="0" sldId="413"/>
            <ac:spMk id="14" creationId="{00000000-0000-0000-0000-000000000000}"/>
          </ac:spMkLst>
        </pc:spChg>
        <pc:spChg chg="del mod">
          <ac:chgData name="Kanakaris Venetis" userId="123cc868b6771a79" providerId="LiveId" clId="{879ABA2E-1F16-451D-933D-14CE903A42A1}" dt="2023-11-22T05:20:48.595" v="2867" actId="478"/>
          <ac:spMkLst>
            <pc:docMk/>
            <pc:sldMk cId="0" sldId="413"/>
            <ac:spMk id="15" creationId="{00000000-0000-0000-0000-000000000000}"/>
          </ac:spMkLst>
        </pc:spChg>
        <pc:spChg chg="mod">
          <ac:chgData name="Kanakaris Venetis" userId="123cc868b6771a79" providerId="LiveId" clId="{879ABA2E-1F16-451D-933D-14CE903A42A1}" dt="2023-11-22T05:08:32.982" v="2678" actId="571"/>
          <ac:spMkLst>
            <pc:docMk/>
            <pc:sldMk cId="0" sldId="413"/>
            <ac:spMk id="18" creationId="{78ECC92A-C911-4F71-847A-3E0E5679D220}"/>
          </ac:spMkLst>
        </pc:spChg>
        <pc:spChg chg="mod">
          <ac:chgData name="Kanakaris Venetis" userId="123cc868b6771a79" providerId="LiveId" clId="{879ABA2E-1F16-451D-933D-14CE903A42A1}" dt="2023-11-22T05:08:32.982" v="2678" actId="571"/>
          <ac:spMkLst>
            <pc:docMk/>
            <pc:sldMk cId="0" sldId="413"/>
            <ac:spMk id="20" creationId="{BEA5D7C0-2712-43AE-B82F-E21974DB526D}"/>
          </ac:spMkLst>
        </pc:spChg>
        <pc:spChg chg="mod">
          <ac:chgData name="Kanakaris Venetis" userId="123cc868b6771a79" providerId="LiveId" clId="{879ABA2E-1F16-451D-933D-14CE903A42A1}" dt="2023-11-22T05:08:32.982" v="2678" actId="571"/>
          <ac:spMkLst>
            <pc:docMk/>
            <pc:sldMk cId="0" sldId="413"/>
            <ac:spMk id="21" creationId="{D261A1D7-A5F0-4F8F-970E-19866231E7E4}"/>
          </ac:spMkLst>
        </pc:spChg>
        <pc:spChg chg="mod">
          <ac:chgData name="Kanakaris Venetis" userId="123cc868b6771a79" providerId="LiveId" clId="{879ABA2E-1F16-451D-933D-14CE903A42A1}" dt="2023-11-22T05:08:40.906" v="2680" actId="571"/>
          <ac:spMkLst>
            <pc:docMk/>
            <pc:sldMk cId="0" sldId="413"/>
            <ac:spMk id="24" creationId="{46FCAF66-8F24-471C-A210-CCE1AA367122}"/>
          </ac:spMkLst>
        </pc:spChg>
        <pc:spChg chg="mod">
          <ac:chgData name="Kanakaris Venetis" userId="123cc868b6771a79" providerId="LiveId" clId="{879ABA2E-1F16-451D-933D-14CE903A42A1}" dt="2023-11-22T05:08:40.906" v="2680" actId="571"/>
          <ac:spMkLst>
            <pc:docMk/>
            <pc:sldMk cId="0" sldId="413"/>
            <ac:spMk id="26" creationId="{FFB2BA54-B3B0-4005-BE3A-21BAB1D74A06}"/>
          </ac:spMkLst>
        </pc:spChg>
        <pc:spChg chg="mod">
          <ac:chgData name="Kanakaris Venetis" userId="123cc868b6771a79" providerId="LiveId" clId="{879ABA2E-1F16-451D-933D-14CE903A42A1}" dt="2023-11-22T05:08:40.906" v="2680" actId="571"/>
          <ac:spMkLst>
            <pc:docMk/>
            <pc:sldMk cId="0" sldId="413"/>
            <ac:spMk id="27" creationId="{CAAABAF3-E08D-4823-9B93-A3F087FBF5B8}"/>
          </ac:spMkLst>
        </pc:spChg>
        <pc:spChg chg="mod">
          <ac:chgData name="Kanakaris Venetis" userId="123cc868b6771a79" providerId="LiveId" clId="{879ABA2E-1F16-451D-933D-14CE903A42A1}" dt="2023-11-22T05:26:51.682" v="3127" actId="6549"/>
          <ac:spMkLst>
            <pc:docMk/>
            <pc:sldMk cId="0" sldId="413"/>
            <ac:spMk id="30" creationId="{40FD3AEC-0716-4FCA-9C23-E662D6B0A6BD}"/>
          </ac:spMkLst>
        </pc:spChg>
        <pc:spChg chg="mod">
          <ac:chgData name="Kanakaris Venetis" userId="123cc868b6771a79" providerId="LiveId" clId="{879ABA2E-1F16-451D-933D-14CE903A42A1}" dt="2023-11-22T05:21:06.899" v="2870"/>
          <ac:spMkLst>
            <pc:docMk/>
            <pc:sldMk cId="0" sldId="413"/>
            <ac:spMk id="36" creationId="{8A1714B4-8D40-4284-9497-6397D2D45212}"/>
          </ac:spMkLst>
        </pc:spChg>
        <pc:spChg chg="mod">
          <ac:chgData name="Kanakaris Venetis" userId="123cc868b6771a79" providerId="LiveId" clId="{879ABA2E-1F16-451D-933D-14CE903A42A1}" dt="2023-11-22T05:21:06.899" v="2870"/>
          <ac:spMkLst>
            <pc:docMk/>
            <pc:sldMk cId="0" sldId="413"/>
            <ac:spMk id="37" creationId="{52C5CE6F-CDE8-4C8D-BD82-9CBBCFC99FEA}"/>
          </ac:spMkLst>
        </pc:spChg>
        <pc:spChg chg="mod">
          <ac:chgData name="Kanakaris Venetis" userId="123cc868b6771a79" providerId="LiveId" clId="{879ABA2E-1F16-451D-933D-14CE903A42A1}" dt="2023-11-22T05:21:06.899" v="2870"/>
          <ac:spMkLst>
            <pc:docMk/>
            <pc:sldMk cId="0" sldId="413"/>
            <ac:spMk id="38" creationId="{7BB836FE-4102-49D0-B966-E3DC92BAE47C}"/>
          </ac:spMkLst>
        </pc:spChg>
        <pc:spChg chg="mod">
          <ac:chgData name="Kanakaris Venetis" userId="123cc868b6771a79" providerId="LiveId" clId="{879ABA2E-1F16-451D-933D-14CE903A42A1}" dt="2023-11-22T05:21:06.899" v="2870"/>
          <ac:spMkLst>
            <pc:docMk/>
            <pc:sldMk cId="0" sldId="413"/>
            <ac:spMk id="39" creationId="{F217CC15-F4CB-4DE7-A762-067470969D5F}"/>
          </ac:spMkLst>
        </pc:spChg>
        <pc:spChg chg="mod">
          <ac:chgData name="Kanakaris Venetis" userId="123cc868b6771a79" providerId="LiveId" clId="{879ABA2E-1F16-451D-933D-14CE903A42A1}" dt="2023-11-22T05:21:06.899" v="2870"/>
          <ac:spMkLst>
            <pc:docMk/>
            <pc:sldMk cId="0" sldId="413"/>
            <ac:spMk id="40" creationId="{16AC0000-5664-4F15-96A1-E278D7E11430}"/>
          </ac:spMkLst>
        </pc:spChg>
        <pc:spChg chg="mod">
          <ac:chgData name="Kanakaris Venetis" userId="123cc868b6771a79" providerId="LiveId" clId="{879ABA2E-1F16-451D-933D-14CE903A42A1}" dt="2023-11-22T05:21:06.899" v="2870"/>
          <ac:spMkLst>
            <pc:docMk/>
            <pc:sldMk cId="0" sldId="413"/>
            <ac:spMk id="41" creationId="{11BEB621-EE44-424C-9BB3-E89B00C72A4F}"/>
          </ac:spMkLst>
        </pc:spChg>
        <pc:spChg chg="mod">
          <ac:chgData name="Kanakaris Venetis" userId="123cc868b6771a79" providerId="LiveId" clId="{879ABA2E-1F16-451D-933D-14CE903A42A1}" dt="2023-11-22T05:21:06.899" v="2870"/>
          <ac:spMkLst>
            <pc:docMk/>
            <pc:sldMk cId="0" sldId="413"/>
            <ac:spMk id="42" creationId="{A6CF48EA-B149-417B-B8FA-CAE96604E9CF}"/>
          </ac:spMkLst>
        </pc:spChg>
        <pc:spChg chg="mod">
          <ac:chgData name="Kanakaris Venetis" userId="123cc868b6771a79" providerId="LiveId" clId="{879ABA2E-1F16-451D-933D-14CE903A42A1}" dt="2023-11-22T05:21:06.899" v="2870"/>
          <ac:spMkLst>
            <pc:docMk/>
            <pc:sldMk cId="0" sldId="413"/>
            <ac:spMk id="43" creationId="{7CE567E7-BCE7-4B84-831D-DCCAE23DC850}"/>
          </ac:spMkLst>
        </pc:spChg>
        <pc:spChg chg="mod">
          <ac:chgData name="Kanakaris Venetis" userId="123cc868b6771a79" providerId="LiveId" clId="{879ABA2E-1F16-451D-933D-14CE903A42A1}" dt="2023-11-22T05:21:06.899" v="2870"/>
          <ac:spMkLst>
            <pc:docMk/>
            <pc:sldMk cId="0" sldId="413"/>
            <ac:spMk id="44" creationId="{7EA9FE81-061A-4424-AD3C-23277267F4D9}"/>
          </ac:spMkLst>
        </pc:spChg>
        <pc:spChg chg="mod">
          <ac:chgData name="Kanakaris Venetis" userId="123cc868b6771a79" providerId="LiveId" clId="{879ABA2E-1F16-451D-933D-14CE903A42A1}" dt="2023-11-22T05:21:06.899" v="2870"/>
          <ac:spMkLst>
            <pc:docMk/>
            <pc:sldMk cId="0" sldId="413"/>
            <ac:spMk id="45" creationId="{B461D751-C1E7-4A45-8F33-0BFDEBB0FC33}"/>
          </ac:spMkLst>
        </pc:spChg>
        <pc:spChg chg="add mod">
          <ac:chgData name="Kanakaris Venetis" userId="123cc868b6771a79" providerId="LiveId" clId="{879ABA2E-1F16-451D-933D-14CE903A42A1}" dt="2023-11-22T05:27:35.805" v="3128" actId="164"/>
          <ac:spMkLst>
            <pc:docMk/>
            <pc:sldMk cId="0" sldId="413"/>
            <ac:spMk id="46" creationId="{703B0839-3785-4E2B-BF77-25FE7670BE3C}"/>
          </ac:spMkLst>
        </pc:spChg>
        <pc:grpChg chg="del mod ord">
          <ac:chgData name="Kanakaris Venetis" userId="123cc868b6771a79" providerId="LiveId" clId="{879ABA2E-1F16-451D-933D-14CE903A42A1}" dt="2023-11-22T05:20:44.387" v="2866" actId="478"/>
          <ac:grpSpMkLst>
            <pc:docMk/>
            <pc:sldMk cId="0" sldId="413"/>
            <ac:grpSpMk id="2" creationId="{00000000-0000-0000-0000-000000000000}"/>
          </ac:grpSpMkLst>
        </pc:grpChg>
        <pc:grpChg chg="del mod ord">
          <ac:chgData name="Kanakaris Venetis" userId="123cc868b6771a79" providerId="LiveId" clId="{879ABA2E-1F16-451D-933D-14CE903A42A1}" dt="2023-11-22T05:20:52.957" v="2868" actId="478"/>
          <ac:grpSpMkLst>
            <pc:docMk/>
            <pc:sldMk cId="0" sldId="413"/>
            <ac:grpSpMk id="9" creationId="{00000000-0000-0000-0000-000000000000}"/>
          </ac:grpSpMkLst>
        </pc:grpChg>
        <pc:grpChg chg="add mod">
          <ac:chgData name="Kanakaris Venetis" userId="123cc868b6771a79" providerId="LiveId" clId="{879ABA2E-1F16-451D-933D-14CE903A42A1}" dt="2023-11-22T05:08:32.982" v="2678" actId="571"/>
          <ac:grpSpMkLst>
            <pc:docMk/>
            <pc:sldMk cId="0" sldId="413"/>
            <ac:grpSpMk id="16" creationId="{DC3F8A02-FB31-4479-AACB-F990DD5C4EED}"/>
          </ac:grpSpMkLst>
        </pc:grpChg>
        <pc:grpChg chg="add mod">
          <ac:chgData name="Kanakaris Venetis" userId="123cc868b6771a79" providerId="LiveId" clId="{879ABA2E-1F16-451D-933D-14CE903A42A1}" dt="2023-11-22T05:08:32.982" v="2678" actId="571"/>
          <ac:grpSpMkLst>
            <pc:docMk/>
            <pc:sldMk cId="0" sldId="413"/>
            <ac:grpSpMk id="19" creationId="{CBAB2F4B-3EFC-4BEF-9954-572F753CFE37}"/>
          </ac:grpSpMkLst>
        </pc:grpChg>
        <pc:grpChg chg="add mod">
          <ac:chgData name="Kanakaris Venetis" userId="123cc868b6771a79" providerId="LiveId" clId="{879ABA2E-1F16-451D-933D-14CE903A42A1}" dt="2023-11-22T05:08:40.906" v="2680" actId="571"/>
          <ac:grpSpMkLst>
            <pc:docMk/>
            <pc:sldMk cId="0" sldId="413"/>
            <ac:grpSpMk id="22" creationId="{936E34F7-4BC6-48D4-A4F7-1A685AE438DA}"/>
          </ac:grpSpMkLst>
        </pc:grpChg>
        <pc:grpChg chg="add mod">
          <ac:chgData name="Kanakaris Venetis" userId="123cc868b6771a79" providerId="LiveId" clId="{879ABA2E-1F16-451D-933D-14CE903A42A1}" dt="2023-11-22T05:08:40.906" v="2680" actId="571"/>
          <ac:grpSpMkLst>
            <pc:docMk/>
            <pc:sldMk cId="0" sldId="413"/>
            <ac:grpSpMk id="25" creationId="{FF85BA12-9F5C-4022-AA1F-60E625BC89A5}"/>
          </ac:grpSpMkLst>
        </pc:grpChg>
        <pc:grpChg chg="add mod">
          <ac:chgData name="Kanakaris Venetis" userId="123cc868b6771a79" providerId="LiveId" clId="{879ABA2E-1F16-451D-933D-14CE903A42A1}" dt="2023-11-22T05:09:46.756" v="2692" actId="164"/>
          <ac:grpSpMkLst>
            <pc:docMk/>
            <pc:sldMk cId="0" sldId="413"/>
            <ac:grpSpMk id="28" creationId="{4A6A52B4-EA29-4FB9-9469-DFFB2C4F1B72}"/>
          </ac:grpSpMkLst>
        </pc:grpChg>
        <pc:grpChg chg="add mod">
          <ac:chgData name="Kanakaris Venetis" userId="123cc868b6771a79" providerId="LiveId" clId="{879ABA2E-1F16-451D-933D-14CE903A42A1}" dt="2023-11-22T05:27:35.805" v="3128" actId="164"/>
          <ac:grpSpMkLst>
            <pc:docMk/>
            <pc:sldMk cId="0" sldId="413"/>
            <ac:grpSpMk id="29" creationId="{D74EFE36-F236-4116-93E2-1E306B88A7C5}"/>
          </ac:grpSpMkLst>
        </pc:grpChg>
        <pc:grpChg chg="mod">
          <ac:chgData name="Kanakaris Venetis" userId="123cc868b6771a79" providerId="LiveId" clId="{879ABA2E-1F16-451D-933D-14CE903A42A1}" dt="2023-11-22T05:21:06.899" v="2870"/>
          <ac:grpSpMkLst>
            <pc:docMk/>
            <pc:sldMk cId="0" sldId="413"/>
            <ac:grpSpMk id="31" creationId="{AEF14AA6-D18F-4736-AF21-9DFDF448CFA5}"/>
          </ac:grpSpMkLst>
        </pc:grpChg>
        <pc:grpChg chg="mod">
          <ac:chgData name="Kanakaris Venetis" userId="123cc868b6771a79" providerId="LiveId" clId="{879ABA2E-1F16-451D-933D-14CE903A42A1}" dt="2023-11-22T05:21:06.899" v="2870"/>
          <ac:grpSpMkLst>
            <pc:docMk/>
            <pc:sldMk cId="0" sldId="413"/>
            <ac:grpSpMk id="32" creationId="{7979F888-135B-4DB0-8899-5F5124975AA6}"/>
          </ac:grpSpMkLst>
        </pc:grpChg>
        <pc:grpChg chg="mod">
          <ac:chgData name="Kanakaris Venetis" userId="123cc868b6771a79" providerId="LiveId" clId="{879ABA2E-1F16-451D-933D-14CE903A42A1}" dt="2023-11-22T05:21:06.899" v="2870"/>
          <ac:grpSpMkLst>
            <pc:docMk/>
            <pc:sldMk cId="0" sldId="413"/>
            <ac:grpSpMk id="33" creationId="{EDE31CC5-2188-4C4D-8A43-B917F2F758B8}"/>
          </ac:grpSpMkLst>
        </pc:grpChg>
        <pc:grpChg chg="add mod">
          <ac:chgData name="Kanakaris Venetis" userId="123cc868b6771a79" providerId="LiveId" clId="{879ABA2E-1F16-451D-933D-14CE903A42A1}" dt="2023-11-22T05:27:54.829" v="3129" actId="1076"/>
          <ac:grpSpMkLst>
            <pc:docMk/>
            <pc:sldMk cId="0" sldId="413"/>
            <ac:grpSpMk id="47" creationId="{0000002B-A17D-48A6-A982-5D4B38106415}"/>
          </ac:grpSpMkLst>
        </pc:grpChg>
        <pc:picChg chg="mod modCrop">
          <ac:chgData name="Kanakaris Venetis" userId="123cc868b6771a79" providerId="LiveId" clId="{879ABA2E-1F16-451D-933D-14CE903A42A1}" dt="2023-11-22T05:09:49.408" v="2696" actId="1076"/>
          <ac:picMkLst>
            <pc:docMk/>
            <pc:sldMk cId="0" sldId="413"/>
            <ac:picMk id="3" creationId="{00000000-0000-0000-0000-000000000000}"/>
          </ac:picMkLst>
        </pc:picChg>
        <pc:picChg chg="mod">
          <ac:chgData name="Kanakaris Venetis" userId="123cc868b6771a79" providerId="LiveId" clId="{879ABA2E-1F16-451D-933D-14CE903A42A1}" dt="2023-11-22T05:08:32.982" v="2678" actId="571"/>
          <ac:picMkLst>
            <pc:docMk/>
            <pc:sldMk cId="0" sldId="413"/>
            <ac:picMk id="17" creationId="{6C3ABAA0-05A5-4FE0-B5D9-D18C46634BBF}"/>
          </ac:picMkLst>
        </pc:picChg>
        <pc:picChg chg="mod">
          <ac:chgData name="Kanakaris Venetis" userId="123cc868b6771a79" providerId="LiveId" clId="{879ABA2E-1F16-451D-933D-14CE903A42A1}" dt="2023-11-22T05:08:40.906" v="2680" actId="571"/>
          <ac:picMkLst>
            <pc:docMk/>
            <pc:sldMk cId="0" sldId="413"/>
            <ac:picMk id="23" creationId="{7FEA0F71-1C89-4C6F-9A9D-9CF7D95737BE}"/>
          </ac:picMkLst>
        </pc:picChg>
        <pc:cxnChg chg="mod">
          <ac:chgData name="Kanakaris Venetis" userId="123cc868b6771a79" providerId="LiveId" clId="{879ABA2E-1F16-451D-933D-14CE903A42A1}" dt="2023-11-22T05:21:06.899" v="2870"/>
          <ac:cxnSpMkLst>
            <pc:docMk/>
            <pc:sldMk cId="0" sldId="413"/>
            <ac:cxnSpMk id="34" creationId="{76B026D8-9263-4A50-A2D6-6890910D9B37}"/>
          </ac:cxnSpMkLst>
        </pc:cxnChg>
        <pc:cxnChg chg="mod">
          <ac:chgData name="Kanakaris Venetis" userId="123cc868b6771a79" providerId="LiveId" clId="{879ABA2E-1F16-451D-933D-14CE903A42A1}" dt="2023-11-22T05:21:06.899" v="2870"/>
          <ac:cxnSpMkLst>
            <pc:docMk/>
            <pc:sldMk cId="0" sldId="413"/>
            <ac:cxnSpMk id="35" creationId="{BCA2F413-0F4A-4C49-BF43-F45FB9D89808}"/>
          </ac:cxnSpMkLst>
        </pc:cxnChg>
      </pc:sldChg>
      <pc:sldChg chg="addSp modSp add del mod">
        <pc:chgData name="Kanakaris Venetis" userId="123cc868b6771a79" providerId="LiveId" clId="{879ABA2E-1F16-451D-933D-14CE903A42A1}" dt="2023-11-22T06:41:05.340" v="3345" actId="47"/>
        <pc:sldMkLst>
          <pc:docMk/>
          <pc:sldMk cId="0" sldId="414"/>
        </pc:sldMkLst>
        <pc:spChg chg="mod">
          <ac:chgData name="Kanakaris Venetis" userId="123cc868b6771a79" providerId="LiveId" clId="{879ABA2E-1F16-451D-933D-14CE903A42A1}" dt="2023-11-22T03:57:19.529" v="1696" actId="164"/>
          <ac:spMkLst>
            <pc:docMk/>
            <pc:sldMk cId="0" sldId="414"/>
            <ac:spMk id="4" creationId="{00000000-0000-0000-0000-000000000000}"/>
          </ac:spMkLst>
        </pc:spChg>
        <pc:spChg chg="mod">
          <ac:chgData name="Kanakaris Venetis" userId="123cc868b6771a79" providerId="LiveId" clId="{879ABA2E-1F16-451D-933D-14CE903A42A1}" dt="2023-11-22T03:57:44.236" v="1698" actId="1076"/>
          <ac:spMkLst>
            <pc:docMk/>
            <pc:sldMk cId="0" sldId="414"/>
            <ac:spMk id="5" creationId="{00000000-0000-0000-0000-000000000000}"/>
          </ac:spMkLst>
        </pc:spChg>
        <pc:spChg chg="mod">
          <ac:chgData name="Kanakaris Venetis" userId="123cc868b6771a79" providerId="LiveId" clId="{879ABA2E-1F16-451D-933D-14CE903A42A1}" dt="2023-11-22T05:30:04.126" v="3136" actId="1076"/>
          <ac:spMkLst>
            <pc:docMk/>
            <pc:sldMk cId="0" sldId="414"/>
            <ac:spMk id="9" creationId="{00000000-0000-0000-0000-000000000000}"/>
          </ac:spMkLst>
        </pc:spChg>
        <pc:spChg chg="mod">
          <ac:chgData name="Kanakaris Venetis" userId="123cc868b6771a79" providerId="LiveId" clId="{879ABA2E-1F16-451D-933D-14CE903A42A1}" dt="2023-11-22T03:57:19.529" v="1696" actId="164"/>
          <ac:spMkLst>
            <pc:docMk/>
            <pc:sldMk cId="0" sldId="414"/>
            <ac:spMk id="12" creationId="{00000000-0000-0000-0000-000000000000}"/>
          </ac:spMkLst>
        </pc:spChg>
        <pc:grpChg chg="mod">
          <ac:chgData name="Kanakaris Venetis" userId="123cc868b6771a79" providerId="LiveId" clId="{879ABA2E-1F16-451D-933D-14CE903A42A1}" dt="2023-11-22T03:57:44.236" v="1698" actId="1076"/>
          <ac:grpSpMkLst>
            <pc:docMk/>
            <pc:sldMk cId="0" sldId="414"/>
            <ac:grpSpMk id="2" creationId="{00000000-0000-0000-0000-000000000000}"/>
          </ac:grpSpMkLst>
        </pc:grpChg>
        <pc:grpChg chg="add mod">
          <ac:chgData name="Kanakaris Venetis" userId="123cc868b6771a79" providerId="LiveId" clId="{879ABA2E-1F16-451D-933D-14CE903A42A1}" dt="2023-11-22T03:57:19.529" v="1696" actId="164"/>
          <ac:grpSpMkLst>
            <pc:docMk/>
            <pc:sldMk cId="0" sldId="414"/>
            <ac:grpSpMk id="16" creationId="{01CAA46A-C469-4977-8994-5F5DE6AE81DD}"/>
          </ac:grpSpMkLst>
        </pc:grpChg>
        <pc:graphicFrameChg chg="mod">
          <ac:chgData name="Kanakaris Venetis" userId="123cc868b6771a79" providerId="LiveId" clId="{879ABA2E-1F16-451D-933D-14CE903A42A1}" dt="2023-11-22T03:57:44.236" v="1698" actId="1076"/>
          <ac:graphicFrameMkLst>
            <pc:docMk/>
            <pc:sldMk cId="0" sldId="414"/>
            <ac:graphicFrameMk id="14" creationId="{00000000-0000-0000-0000-000000000000}"/>
          </ac:graphicFrameMkLst>
        </pc:graphicFrameChg>
        <pc:picChg chg="mod">
          <ac:chgData name="Kanakaris Venetis" userId="123cc868b6771a79" providerId="LiveId" clId="{879ABA2E-1F16-451D-933D-14CE903A42A1}" dt="2023-11-22T03:57:19.529" v="1696" actId="164"/>
          <ac:picMkLst>
            <pc:docMk/>
            <pc:sldMk cId="0" sldId="414"/>
            <ac:picMk id="3" creationId="{00000000-0000-0000-0000-000000000000}"/>
          </ac:picMkLst>
        </pc:picChg>
      </pc:sldChg>
      <pc:sldChg chg="addSp delSp modSp add mod">
        <pc:chgData name="Kanakaris Venetis" userId="123cc868b6771a79" providerId="LiveId" clId="{879ABA2E-1F16-451D-933D-14CE903A42A1}" dt="2023-11-22T04:43:17.925" v="2513" actId="1076"/>
        <pc:sldMkLst>
          <pc:docMk/>
          <pc:sldMk cId="1550583623" sldId="415"/>
        </pc:sldMkLst>
        <pc:spChg chg="add mod">
          <ac:chgData name="Kanakaris Venetis" userId="123cc868b6771a79" providerId="LiveId" clId="{879ABA2E-1F16-451D-933D-14CE903A42A1}" dt="2023-11-22T04:42:35.596" v="2508" actId="1076"/>
          <ac:spMkLst>
            <pc:docMk/>
            <pc:sldMk cId="1550583623" sldId="415"/>
            <ac:spMk id="36" creationId="{F8EDD01C-90CC-4A4A-8F93-730376492B8A}"/>
          </ac:spMkLst>
        </pc:spChg>
        <pc:spChg chg="del">
          <ac:chgData name="Kanakaris Venetis" userId="123cc868b6771a79" providerId="LiveId" clId="{879ABA2E-1F16-451D-933D-14CE903A42A1}" dt="2023-11-22T04:41:59.148" v="2501" actId="478"/>
          <ac:spMkLst>
            <pc:docMk/>
            <pc:sldMk cId="1550583623" sldId="415"/>
            <ac:spMk id="88068" creationId="{00000000-0000-0000-0000-000000000000}"/>
          </ac:spMkLst>
        </pc:spChg>
        <pc:spChg chg="mod">
          <ac:chgData name="Kanakaris Venetis" userId="123cc868b6771a79" providerId="LiveId" clId="{879ABA2E-1F16-451D-933D-14CE903A42A1}" dt="2023-11-22T04:43:17.925" v="2513" actId="1076"/>
          <ac:spMkLst>
            <pc:docMk/>
            <pc:sldMk cId="1550583623" sldId="415"/>
            <ac:spMk id="88096" creationId="{00000000-0000-0000-0000-000000000000}"/>
          </ac:spMkLst>
        </pc:spChg>
        <pc:grpChg chg="mod">
          <ac:chgData name="Kanakaris Venetis" userId="123cc868b6771a79" providerId="LiveId" clId="{879ABA2E-1F16-451D-933D-14CE903A42A1}" dt="2023-11-22T04:42:31.136" v="2507" actId="14100"/>
          <ac:grpSpMkLst>
            <pc:docMk/>
            <pc:sldMk cId="1550583623" sldId="415"/>
            <ac:grpSpMk id="2" creationId="{FCD35632-F97B-4EC2-88BC-4F840EDB19FA}"/>
          </ac:grpSpMkLst>
        </pc:grpChg>
        <pc:graphicFrameChg chg="del">
          <ac:chgData name="Kanakaris Venetis" userId="123cc868b6771a79" providerId="LiveId" clId="{879ABA2E-1F16-451D-933D-14CE903A42A1}" dt="2023-11-22T04:42:03.971" v="2502" actId="478"/>
          <ac:graphicFrameMkLst>
            <pc:docMk/>
            <pc:sldMk cId="1550583623" sldId="415"/>
            <ac:graphicFrameMk id="88097" creationId="{00000000-0000-0000-0000-000000000000}"/>
          </ac:graphicFrameMkLst>
        </pc:graphicFrameChg>
      </pc:sldChg>
      <pc:sldChg chg="addSp delSp modSp add mod">
        <pc:chgData name="Kanakaris Venetis" userId="123cc868b6771a79" providerId="LiveId" clId="{879ABA2E-1F16-451D-933D-14CE903A42A1}" dt="2023-11-22T06:40:49.030" v="3344" actId="123"/>
        <pc:sldMkLst>
          <pc:docMk/>
          <pc:sldMk cId="2989836112" sldId="416"/>
        </pc:sldMkLst>
        <pc:spChg chg="del">
          <ac:chgData name="Kanakaris Venetis" userId="123cc868b6771a79" providerId="LiveId" clId="{879ABA2E-1F16-451D-933D-14CE903A42A1}" dt="2023-11-22T06:40:33.259" v="3340" actId="478"/>
          <ac:spMkLst>
            <pc:docMk/>
            <pc:sldMk cId="2989836112" sldId="416"/>
            <ac:spMk id="13" creationId="{00000000-0000-0000-0000-000000000000}"/>
          </ac:spMkLst>
        </pc:spChg>
        <pc:spChg chg="add mod">
          <ac:chgData name="Kanakaris Venetis" userId="123cc868b6771a79" providerId="LiveId" clId="{879ABA2E-1F16-451D-933D-14CE903A42A1}" dt="2023-11-22T06:34:54.510" v="3269" actId="164"/>
          <ac:spMkLst>
            <pc:docMk/>
            <pc:sldMk cId="2989836112" sldId="416"/>
            <ac:spMk id="23" creationId="{46B81516-B850-4F21-B52E-DAB22E5A4DCE}"/>
          </ac:spMkLst>
        </pc:spChg>
        <pc:spChg chg="add mod">
          <ac:chgData name="Kanakaris Venetis" userId="123cc868b6771a79" providerId="LiveId" clId="{879ABA2E-1F16-451D-933D-14CE903A42A1}" dt="2023-11-22T06:36:19.494" v="3291" actId="164"/>
          <ac:spMkLst>
            <pc:docMk/>
            <pc:sldMk cId="2989836112" sldId="416"/>
            <ac:spMk id="26" creationId="{BC2DC91D-C298-44F7-8581-25A47B818D5D}"/>
          </ac:spMkLst>
        </pc:spChg>
        <pc:spChg chg="add mod">
          <ac:chgData name="Kanakaris Venetis" userId="123cc868b6771a79" providerId="LiveId" clId="{879ABA2E-1F16-451D-933D-14CE903A42A1}" dt="2023-11-22T06:39:32.530" v="3332" actId="164"/>
          <ac:spMkLst>
            <pc:docMk/>
            <pc:sldMk cId="2989836112" sldId="416"/>
            <ac:spMk id="28" creationId="{21319FD4-7FF3-4817-BBE6-641956C0CA0E}"/>
          </ac:spMkLst>
        </pc:spChg>
        <pc:spChg chg="mod">
          <ac:chgData name="Kanakaris Venetis" userId="123cc868b6771a79" providerId="LiveId" clId="{879ABA2E-1F16-451D-933D-14CE903A42A1}" dt="2023-11-22T06:33:25.415" v="3251" actId="6549"/>
          <ac:spMkLst>
            <pc:docMk/>
            <pc:sldMk cId="2989836112" sldId="416"/>
            <ac:spMk id="36" creationId="{8A1714B4-8D40-4284-9497-6397D2D45212}"/>
          </ac:spMkLst>
        </pc:spChg>
        <pc:spChg chg="mod">
          <ac:chgData name="Kanakaris Venetis" userId="123cc868b6771a79" providerId="LiveId" clId="{879ABA2E-1F16-451D-933D-14CE903A42A1}" dt="2023-11-22T06:36:02.610" v="3288" actId="1076"/>
          <ac:spMkLst>
            <pc:docMk/>
            <pc:sldMk cId="2989836112" sldId="416"/>
            <ac:spMk id="37" creationId="{52C5CE6F-CDE8-4C8D-BD82-9CBBCFC99FEA}"/>
          </ac:spMkLst>
        </pc:spChg>
        <pc:spChg chg="del">
          <ac:chgData name="Kanakaris Venetis" userId="123cc868b6771a79" providerId="LiveId" clId="{879ABA2E-1F16-451D-933D-14CE903A42A1}" dt="2023-11-22T06:34:58.157" v="3270" actId="478"/>
          <ac:spMkLst>
            <pc:docMk/>
            <pc:sldMk cId="2989836112" sldId="416"/>
            <ac:spMk id="38" creationId="{7BB836FE-4102-49D0-B966-E3DC92BAE47C}"/>
          </ac:spMkLst>
        </pc:spChg>
        <pc:spChg chg="del">
          <ac:chgData name="Kanakaris Venetis" userId="123cc868b6771a79" providerId="LiveId" clId="{879ABA2E-1F16-451D-933D-14CE903A42A1}" dt="2023-11-22T06:34:15.172" v="3267" actId="478"/>
          <ac:spMkLst>
            <pc:docMk/>
            <pc:sldMk cId="2989836112" sldId="416"/>
            <ac:spMk id="39" creationId="{F217CC15-F4CB-4DE7-A762-067470969D5F}"/>
          </ac:spMkLst>
        </pc:spChg>
        <pc:spChg chg="mod">
          <ac:chgData name="Kanakaris Venetis" userId="123cc868b6771a79" providerId="LiveId" clId="{879ABA2E-1F16-451D-933D-14CE903A42A1}" dt="2023-11-22T06:35:26.278" v="3276" actId="14100"/>
          <ac:spMkLst>
            <pc:docMk/>
            <pc:sldMk cId="2989836112" sldId="416"/>
            <ac:spMk id="44" creationId="{7EA9FE81-061A-4424-AD3C-23277267F4D9}"/>
          </ac:spMkLst>
        </pc:spChg>
        <pc:spChg chg="mod">
          <ac:chgData name="Kanakaris Venetis" userId="123cc868b6771a79" providerId="LiveId" clId="{879ABA2E-1F16-451D-933D-14CE903A42A1}" dt="2023-11-22T06:33:04.620" v="3240" actId="14100"/>
          <ac:spMkLst>
            <pc:docMk/>
            <pc:sldMk cId="2989836112" sldId="416"/>
            <ac:spMk id="45" creationId="{B461D751-C1E7-4A45-8F33-0BFDEBB0FC33}"/>
          </ac:spMkLst>
        </pc:spChg>
        <pc:spChg chg="mod">
          <ac:chgData name="Kanakaris Venetis" userId="123cc868b6771a79" providerId="LiveId" clId="{879ABA2E-1F16-451D-933D-14CE903A42A1}" dt="2023-11-22T06:37:04.222" v="3297" actId="20577"/>
          <ac:spMkLst>
            <pc:docMk/>
            <pc:sldMk cId="2989836112" sldId="416"/>
            <ac:spMk id="46" creationId="{703B0839-3785-4E2B-BF77-25FE7670BE3C}"/>
          </ac:spMkLst>
        </pc:spChg>
        <pc:spChg chg="add mod">
          <ac:chgData name="Kanakaris Venetis" userId="123cc868b6771a79" providerId="LiveId" clId="{879ABA2E-1F16-451D-933D-14CE903A42A1}" dt="2023-11-22T06:39:52.482" v="3334" actId="164"/>
          <ac:spMkLst>
            <pc:docMk/>
            <pc:sldMk cId="2989836112" sldId="416"/>
            <ac:spMk id="49" creationId="{85320494-58EB-40CB-B7B5-A1D2A89062D6}"/>
          </ac:spMkLst>
        </pc:spChg>
        <pc:spChg chg="add mod">
          <ac:chgData name="Kanakaris Venetis" userId="123cc868b6771a79" providerId="LiveId" clId="{879ABA2E-1F16-451D-933D-14CE903A42A1}" dt="2023-11-22T06:39:32.530" v="3332" actId="164"/>
          <ac:spMkLst>
            <pc:docMk/>
            <pc:sldMk cId="2989836112" sldId="416"/>
            <ac:spMk id="50" creationId="{4FB8E28A-B56E-4D4C-B2FF-62FD42C3EE84}"/>
          </ac:spMkLst>
        </pc:spChg>
        <pc:spChg chg="add mod">
          <ac:chgData name="Kanakaris Venetis" userId="123cc868b6771a79" providerId="LiveId" clId="{879ABA2E-1F16-451D-933D-14CE903A42A1}" dt="2023-11-22T06:40:06.370" v="3337" actId="1076"/>
          <ac:spMkLst>
            <pc:docMk/>
            <pc:sldMk cId="2989836112" sldId="416"/>
            <ac:spMk id="51" creationId="{274E6E5D-1D29-4359-A5E2-0BD0AEE3AE79}"/>
          </ac:spMkLst>
        </pc:spChg>
        <pc:spChg chg="add mod">
          <ac:chgData name="Kanakaris Venetis" userId="123cc868b6771a79" providerId="LiveId" clId="{879ABA2E-1F16-451D-933D-14CE903A42A1}" dt="2023-11-22T06:40:09.549" v="3338" actId="1076"/>
          <ac:spMkLst>
            <pc:docMk/>
            <pc:sldMk cId="2989836112" sldId="416"/>
            <ac:spMk id="52" creationId="{342107A5-0B72-4A5D-9043-4137EC121B58}"/>
          </ac:spMkLst>
        </pc:spChg>
        <pc:spChg chg="add mod">
          <ac:chgData name="Kanakaris Venetis" userId="123cc868b6771a79" providerId="LiveId" clId="{879ABA2E-1F16-451D-933D-14CE903A42A1}" dt="2023-11-22T06:40:49.030" v="3344" actId="123"/>
          <ac:spMkLst>
            <pc:docMk/>
            <pc:sldMk cId="2989836112" sldId="416"/>
            <ac:spMk id="53" creationId="{66B261F3-0F5F-4B77-83E5-CC66E8AF4662}"/>
          </ac:spMkLst>
        </pc:spChg>
        <pc:grpChg chg="add mod">
          <ac:chgData name="Kanakaris Venetis" userId="123cc868b6771a79" providerId="LiveId" clId="{879ABA2E-1F16-451D-933D-14CE903A42A1}" dt="2023-11-22T06:36:19.494" v="3291" actId="164"/>
          <ac:grpSpMkLst>
            <pc:docMk/>
            <pc:sldMk cId="2989836112" sldId="416"/>
            <ac:grpSpMk id="3" creationId="{D471A1D4-D3F3-4CE3-8252-C10AADAA49BA}"/>
          </ac:grpSpMkLst>
        </pc:grpChg>
        <pc:grpChg chg="add mod">
          <ac:chgData name="Kanakaris Venetis" userId="123cc868b6771a79" providerId="LiveId" clId="{879ABA2E-1F16-451D-933D-14CE903A42A1}" dt="2023-11-22T06:39:32.530" v="3332" actId="164"/>
          <ac:grpSpMkLst>
            <pc:docMk/>
            <pc:sldMk cId="2989836112" sldId="416"/>
            <ac:grpSpMk id="5" creationId="{C9672DD3-5C66-473B-B398-47A85AE7EA86}"/>
          </ac:grpSpMkLst>
        </pc:grpChg>
        <pc:grpChg chg="add mod">
          <ac:chgData name="Kanakaris Venetis" userId="123cc868b6771a79" providerId="LiveId" clId="{879ABA2E-1F16-451D-933D-14CE903A42A1}" dt="2023-11-22T06:39:52.482" v="3334" actId="164"/>
          <ac:grpSpMkLst>
            <pc:docMk/>
            <pc:sldMk cId="2989836112" sldId="416"/>
            <ac:grpSpMk id="8" creationId="{10C2BB02-B128-4768-8378-A2F004916D74}"/>
          </ac:grpSpMkLst>
        </pc:grpChg>
        <pc:grpChg chg="add mod">
          <ac:chgData name="Kanakaris Venetis" userId="123cc868b6771a79" providerId="LiveId" clId="{879ABA2E-1F16-451D-933D-14CE903A42A1}" dt="2023-11-22T06:40:16.973" v="3339" actId="1076"/>
          <ac:grpSpMkLst>
            <pc:docMk/>
            <pc:sldMk cId="2989836112" sldId="416"/>
            <ac:grpSpMk id="9" creationId="{F2DF5BB4-2574-4EBB-BB09-2629EDF8AED9}"/>
          </ac:grpSpMkLst>
        </pc:grpChg>
        <pc:grpChg chg="mod">
          <ac:chgData name="Kanakaris Venetis" userId="123cc868b6771a79" providerId="LiveId" clId="{879ABA2E-1F16-451D-933D-14CE903A42A1}" dt="2023-11-22T06:34:54.510" v="3269" actId="164"/>
          <ac:grpSpMkLst>
            <pc:docMk/>
            <pc:sldMk cId="2989836112" sldId="416"/>
            <ac:grpSpMk id="47" creationId="{0000002B-A17D-48A6-A982-5D4B38106415}"/>
          </ac:grpSpMkLst>
        </pc:grpChg>
        <pc:cxnChg chg="mod">
          <ac:chgData name="Kanakaris Venetis" userId="123cc868b6771a79" providerId="LiveId" clId="{879ABA2E-1F16-451D-933D-14CE903A42A1}" dt="2023-11-22T06:35:38.584" v="3278" actId="14100"/>
          <ac:cxnSpMkLst>
            <pc:docMk/>
            <pc:sldMk cId="2989836112" sldId="416"/>
            <ac:cxnSpMk id="34" creationId="{76B026D8-9263-4A50-A2D6-6890910D9B37}"/>
          </ac:cxnSpMkLst>
        </pc:cxnChg>
        <pc:cxnChg chg="mod">
          <ac:chgData name="Kanakaris Venetis" userId="123cc868b6771a79" providerId="LiveId" clId="{879ABA2E-1F16-451D-933D-14CE903A42A1}" dt="2023-11-22T06:33:10.950" v="3242" actId="14100"/>
          <ac:cxnSpMkLst>
            <pc:docMk/>
            <pc:sldMk cId="2989836112" sldId="416"/>
            <ac:cxnSpMk id="35" creationId="{BCA2F413-0F4A-4C49-BF43-F45FB9D89808}"/>
          </ac:cxnSpMkLst>
        </pc:cxnChg>
        <pc:cxnChg chg="add mod">
          <ac:chgData name="Kanakaris Venetis" userId="123cc868b6771a79" providerId="LiveId" clId="{879ABA2E-1F16-451D-933D-14CE903A42A1}" dt="2023-11-22T06:39:32.530" v="3332" actId="164"/>
          <ac:cxnSpMkLst>
            <pc:docMk/>
            <pc:sldMk cId="2989836112" sldId="416"/>
            <ac:cxnSpMk id="48" creationId="{535BE282-AE8D-4E66-B1A4-708261278A7D}"/>
          </ac:cxnSpMkLst>
        </pc:cxnChg>
      </pc:sldChg>
      <pc:sldChg chg="add del">
        <pc:chgData name="Kanakaris Venetis" userId="123cc868b6771a79" providerId="LiveId" clId="{879ABA2E-1F16-451D-933D-14CE903A42A1}" dt="2023-11-22T04:43:21.388" v="2514" actId="47"/>
        <pc:sldMkLst>
          <pc:docMk/>
          <pc:sldMk cId="3328002092" sldId="416"/>
        </pc:sldMkLst>
      </pc:sldChg>
      <pc:sldChg chg="delSp modSp add mod">
        <pc:chgData name="Kanakaris Venetis" userId="123cc868b6771a79" providerId="LiveId" clId="{879ABA2E-1F16-451D-933D-14CE903A42A1}" dt="2023-11-22T06:43:14.949" v="3366" actId="478"/>
        <pc:sldMkLst>
          <pc:docMk/>
          <pc:sldMk cId="2515659186" sldId="417"/>
        </pc:sldMkLst>
        <pc:spChg chg="del">
          <ac:chgData name="Kanakaris Venetis" userId="123cc868b6771a79" providerId="LiveId" clId="{879ABA2E-1F16-451D-933D-14CE903A42A1}" dt="2023-11-22T06:43:14.949" v="3366" actId="478"/>
          <ac:spMkLst>
            <pc:docMk/>
            <pc:sldMk cId="2515659186" sldId="417"/>
            <ac:spMk id="13" creationId="{00000000-0000-0000-0000-000000000000}"/>
          </ac:spMkLst>
        </pc:spChg>
        <pc:spChg chg="mod">
          <ac:chgData name="Kanakaris Venetis" userId="123cc868b6771a79" providerId="LiveId" clId="{879ABA2E-1F16-451D-933D-14CE903A42A1}" dt="2023-11-22T06:42:01.671" v="3350" actId="20577"/>
          <ac:spMkLst>
            <pc:docMk/>
            <pc:sldMk cId="2515659186" sldId="417"/>
            <ac:spMk id="36" creationId="{8A1714B4-8D40-4284-9497-6397D2D45212}"/>
          </ac:spMkLst>
        </pc:spChg>
        <pc:spChg chg="del">
          <ac:chgData name="Kanakaris Venetis" userId="123cc868b6771a79" providerId="LiveId" clId="{879ABA2E-1F16-451D-933D-14CE903A42A1}" dt="2023-11-22T06:43:03.165" v="3364" actId="478"/>
          <ac:spMkLst>
            <pc:docMk/>
            <pc:sldMk cId="2515659186" sldId="417"/>
            <ac:spMk id="37" creationId="{52C5CE6F-CDE8-4C8D-BD82-9CBBCFC99FEA}"/>
          </ac:spMkLst>
        </pc:spChg>
        <pc:spChg chg="del">
          <ac:chgData name="Kanakaris Venetis" userId="123cc868b6771a79" providerId="LiveId" clId="{879ABA2E-1F16-451D-933D-14CE903A42A1}" dt="2023-11-22T06:42:56.613" v="3362" actId="478"/>
          <ac:spMkLst>
            <pc:docMk/>
            <pc:sldMk cId="2515659186" sldId="417"/>
            <ac:spMk id="38" creationId="{7BB836FE-4102-49D0-B966-E3DC92BAE47C}"/>
          </ac:spMkLst>
        </pc:spChg>
        <pc:spChg chg="mod">
          <ac:chgData name="Kanakaris Venetis" userId="123cc868b6771a79" providerId="LiveId" clId="{879ABA2E-1F16-451D-933D-14CE903A42A1}" dt="2023-11-22T06:42:40.887" v="3360" actId="20577"/>
          <ac:spMkLst>
            <pc:docMk/>
            <pc:sldMk cId="2515659186" sldId="417"/>
            <ac:spMk id="39" creationId="{F217CC15-F4CB-4DE7-A762-067470969D5F}"/>
          </ac:spMkLst>
        </pc:spChg>
        <pc:spChg chg="del">
          <ac:chgData name="Kanakaris Venetis" userId="123cc868b6771a79" providerId="LiveId" clId="{879ABA2E-1F16-451D-933D-14CE903A42A1}" dt="2023-11-22T06:42:59.735" v="3363" actId="478"/>
          <ac:spMkLst>
            <pc:docMk/>
            <pc:sldMk cId="2515659186" sldId="417"/>
            <ac:spMk id="44" creationId="{7EA9FE81-061A-4424-AD3C-23277267F4D9}"/>
          </ac:spMkLst>
        </pc:spChg>
        <pc:spChg chg="mod">
          <ac:chgData name="Kanakaris Venetis" userId="123cc868b6771a79" providerId="LiveId" clId="{879ABA2E-1F16-451D-933D-14CE903A42A1}" dt="2023-11-22T06:42:16.609" v="3352" actId="14100"/>
          <ac:spMkLst>
            <pc:docMk/>
            <pc:sldMk cId="2515659186" sldId="417"/>
            <ac:spMk id="45" creationId="{B461D751-C1E7-4A45-8F33-0BFDEBB0FC33}"/>
          </ac:spMkLst>
        </pc:spChg>
        <pc:cxnChg chg="del">
          <ac:chgData name="Kanakaris Venetis" userId="123cc868b6771a79" providerId="LiveId" clId="{879ABA2E-1F16-451D-933D-14CE903A42A1}" dt="2023-11-22T06:42:50.423" v="3361" actId="478"/>
          <ac:cxnSpMkLst>
            <pc:docMk/>
            <pc:sldMk cId="2515659186" sldId="417"/>
            <ac:cxnSpMk id="34" creationId="{76B026D8-9263-4A50-A2D6-6890910D9B37}"/>
          </ac:cxnSpMkLst>
        </pc:cxnChg>
        <pc:cxnChg chg="mod">
          <ac:chgData name="Kanakaris Venetis" userId="123cc868b6771a79" providerId="LiveId" clId="{879ABA2E-1F16-451D-933D-14CE903A42A1}" dt="2023-11-22T06:41:58.386" v="3348" actId="14100"/>
          <ac:cxnSpMkLst>
            <pc:docMk/>
            <pc:sldMk cId="2515659186" sldId="417"/>
            <ac:cxnSpMk id="35" creationId="{BCA2F413-0F4A-4C49-BF43-F45FB9D89808}"/>
          </ac:cxnSpMkLst>
        </pc:cxnChg>
      </pc:sldChg>
      <pc:sldChg chg="addSp delSp modSp add mod">
        <pc:chgData name="Kanakaris Venetis" userId="123cc868b6771a79" providerId="LiveId" clId="{879ABA2E-1F16-451D-933D-14CE903A42A1}" dt="2023-11-22T06:49:57.497" v="3439" actId="1076"/>
        <pc:sldMkLst>
          <pc:docMk/>
          <pc:sldMk cId="2664487188" sldId="418"/>
        </pc:sldMkLst>
        <pc:spChg chg="add del mod">
          <ac:chgData name="Kanakaris Venetis" userId="123cc868b6771a79" providerId="LiveId" clId="{879ABA2E-1F16-451D-933D-14CE903A42A1}" dt="2023-11-22T06:48:56.315" v="3420"/>
          <ac:spMkLst>
            <pc:docMk/>
            <pc:sldMk cId="2664487188" sldId="418"/>
            <ac:spMk id="4" creationId="{7A194018-1A4D-4847-9530-C5BE066EF6D5}"/>
          </ac:spMkLst>
        </pc:spChg>
        <pc:spChg chg="add mod">
          <ac:chgData name="Kanakaris Venetis" userId="123cc868b6771a79" providerId="LiveId" clId="{879ABA2E-1F16-451D-933D-14CE903A42A1}" dt="2023-11-22T06:49:50.641" v="3438" actId="164"/>
          <ac:spMkLst>
            <pc:docMk/>
            <pc:sldMk cId="2664487188" sldId="418"/>
            <ac:spMk id="5" creationId="{AE3802F6-C7B1-42E8-A2B1-1E897254819A}"/>
          </ac:spMkLst>
        </pc:spChg>
        <pc:spChg chg="add mod">
          <ac:chgData name="Kanakaris Venetis" userId="123cc868b6771a79" providerId="LiveId" clId="{879ABA2E-1F16-451D-933D-14CE903A42A1}" dt="2023-11-22T06:49:50.641" v="3438" actId="164"/>
          <ac:spMkLst>
            <pc:docMk/>
            <pc:sldMk cId="2664487188" sldId="418"/>
            <ac:spMk id="18" creationId="{CC0F8BD6-4233-4C75-A944-2D9F43BC826B}"/>
          </ac:spMkLst>
        </pc:spChg>
        <pc:spChg chg="add mod">
          <ac:chgData name="Kanakaris Venetis" userId="123cc868b6771a79" providerId="LiveId" clId="{879ABA2E-1F16-451D-933D-14CE903A42A1}" dt="2023-11-22T06:49:50.641" v="3438" actId="164"/>
          <ac:spMkLst>
            <pc:docMk/>
            <pc:sldMk cId="2664487188" sldId="418"/>
            <ac:spMk id="19" creationId="{A639DA29-3454-41E2-B458-43BE8A719035}"/>
          </ac:spMkLst>
        </pc:spChg>
        <pc:spChg chg="add mod">
          <ac:chgData name="Kanakaris Venetis" userId="123cc868b6771a79" providerId="LiveId" clId="{879ABA2E-1F16-451D-933D-14CE903A42A1}" dt="2023-11-22T06:49:50.641" v="3438" actId="164"/>
          <ac:spMkLst>
            <pc:docMk/>
            <pc:sldMk cId="2664487188" sldId="418"/>
            <ac:spMk id="20" creationId="{542DDD86-ADEA-426D-BED4-610BCE0F5468}"/>
          </ac:spMkLst>
        </pc:spChg>
        <pc:spChg chg="add mod">
          <ac:chgData name="Kanakaris Venetis" userId="123cc868b6771a79" providerId="LiveId" clId="{879ABA2E-1F16-451D-933D-14CE903A42A1}" dt="2023-11-22T06:49:50.641" v="3438" actId="164"/>
          <ac:spMkLst>
            <pc:docMk/>
            <pc:sldMk cId="2664487188" sldId="418"/>
            <ac:spMk id="21" creationId="{EF8A142B-7C1D-4A4A-B041-F2E564369EA8}"/>
          </ac:spMkLst>
        </pc:spChg>
        <pc:spChg chg="add mod">
          <ac:chgData name="Kanakaris Venetis" userId="123cc868b6771a79" providerId="LiveId" clId="{879ABA2E-1F16-451D-933D-14CE903A42A1}" dt="2023-11-22T06:49:50.641" v="3438" actId="164"/>
          <ac:spMkLst>
            <pc:docMk/>
            <pc:sldMk cId="2664487188" sldId="418"/>
            <ac:spMk id="22" creationId="{16DCDBAA-6FF6-48FE-9651-618E8755DA1A}"/>
          </ac:spMkLst>
        </pc:spChg>
        <pc:spChg chg="add mod">
          <ac:chgData name="Kanakaris Venetis" userId="123cc868b6771a79" providerId="LiveId" clId="{879ABA2E-1F16-451D-933D-14CE903A42A1}" dt="2023-11-22T06:49:50.641" v="3438" actId="164"/>
          <ac:spMkLst>
            <pc:docMk/>
            <pc:sldMk cId="2664487188" sldId="418"/>
            <ac:spMk id="24" creationId="{022C98BC-6E82-4E26-8828-E5411535EE2D}"/>
          </ac:spMkLst>
        </pc:spChg>
        <pc:spChg chg="mod">
          <ac:chgData name="Kanakaris Venetis" userId="123cc868b6771a79" providerId="LiveId" clId="{879ABA2E-1F16-451D-933D-14CE903A42A1}" dt="2023-11-22T06:47:37.606" v="3404" actId="1076"/>
          <ac:spMkLst>
            <pc:docMk/>
            <pc:sldMk cId="2664487188" sldId="418"/>
            <ac:spMk id="36" creationId="{8A1714B4-8D40-4284-9497-6397D2D45212}"/>
          </ac:spMkLst>
        </pc:spChg>
        <pc:spChg chg="mod">
          <ac:chgData name="Kanakaris Venetis" userId="123cc868b6771a79" providerId="LiveId" clId="{879ABA2E-1F16-451D-933D-14CE903A42A1}" dt="2023-11-22T06:48:01.678" v="3410" actId="1076"/>
          <ac:spMkLst>
            <pc:docMk/>
            <pc:sldMk cId="2664487188" sldId="418"/>
            <ac:spMk id="39" creationId="{F217CC15-F4CB-4DE7-A762-067470969D5F}"/>
          </ac:spMkLst>
        </pc:spChg>
        <pc:spChg chg="mod">
          <ac:chgData name="Kanakaris Venetis" userId="123cc868b6771a79" providerId="LiveId" clId="{879ABA2E-1F16-451D-933D-14CE903A42A1}" dt="2023-11-22T06:46:51.233" v="3389" actId="693"/>
          <ac:spMkLst>
            <pc:docMk/>
            <pc:sldMk cId="2664487188" sldId="418"/>
            <ac:spMk id="45" creationId="{B461D751-C1E7-4A45-8F33-0BFDEBB0FC33}"/>
          </ac:spMkLst>
        </pc:spChg>
        <pc:grpChg chg="add mod">
          <ac:chgData name="Kanakaris Venetis" userId="123cc868b6771a79" providerId="LiveId" clId="{879ABA2E-1F16-451D-933D-14CE903A42A1}" dt="2023-11-22T06:49:57.497" v="3439" actId="1076"/>
          <ac:grpSpMkLst>
            <pc:docMk/>
            <pc:sldMk cId="2664487188" sldId="418"/>
            <ac:grpSpMk id="6" creationId="{68AB9287-486D-442E-A768-CBC997C38C3E}"/>
          </ac:grpSpMkLst>
        </pc:grpChg>
        <pc:grpChg chg="mod">
          <ac:chgData name="Kanakaris Venetis" userId="123cc868b6771a79" providerId="LiveId" clId="{879ABA2E-1F16-451D-933D-14CE903A42A1}" dt="2023-11-22T06:49:50.641" v="3438" actId="164"/>
          <ac:grpSpMkLst>
            <pc:docMk/>
            <pc:sldMk cId="2664487188" sldId="418"/>
            <ac:grpSpMk id="47" creationId="{0000002B-A17D-48A6-A982-5D4B38106415}"/>
          </ac:grpSpMkLst>
        </pc:grpChg>
        <pc:cxnChg chg="mod">
          <ac:chgData name="Kanakaris Venetis" userId="123cc868b6771a79" providerId="LiveId" clId="{879ABA2E-1F16-451D-933D-14CE903A42A1}" dt="2023-11-22T06:48:15.922" v="3411" actId="14100"/>
          <ac:cxnSpMkLst>
            <pc:docMk/>
            <pc:sldMk cId="2664487188" sldId="418"/>
            <ac:cxnSpMk id="35" creationId="{BCA2F413-0F4A-4C49-BF43-F45FB9D89808}"/>
          </ac:cxnSpMkLst>
        </pc:cxnChg>
      </pc:sldChg>
      <pc:sldChg chg="addSp delSp modSp add mod">
        <pc:chgData name="Kanakaris Venetis" userId="123cc868b6771a79" providerId="LiveId" clId="{879ABA2E-1F16-451D-933D-14CE903A42A1}" dt="2023-11-22T06:56:36.779" v="3499" actId="1076"/>
        <pc:sldMkLst>
          <pc:docMk/>
          <pc:sldMk cId="553274968" sldId="419"/>
        </pc:sldMkLst>
        <pc:spChg chg="mod">
          <ac:chgData name="Kanakaris Venetis" userId="123cc868b6771a79" providerId="LiveId" clId="{879ABA2E-1F16-451D-933D-14CE903A42A1}" dt="2023-11-22T06:55:40.104" v="3495" actId="20577"/>
          <ac:spMkLst>
            <pc:docMk/>
            <pc:sldMk cId="553274968" sldId="419"/>
            <ac:spMk id="5" creationId="{AE3802F6-C7B1-42E8-A2B1-1E897254819A}"/>
          </ac:spMkLst>
        </pc:spChg>
        <pc:spChg chg="mod">
          <ac:chgData name="Kanakaris Venetis" userId="123cc868b6771a79" providerId="LiveId" clId="{879ABA2E-1F16-451D-933D-14CE903A42A1}" dt="2023-11-22T06:53:24.306" v="3475" actId="208"/>
          <ac:spMkLst>
            <pc:docMk/>
            <pc:sldMk cId="553274968" sldId="419"/>
            <ac:spMk id="22" creationId="{16DCDBAA-6FF6-48FE-9651-618E8755DA1A}"/>
          </ac:spMkLst>
        </pc:spChg>
        <pc:spChg chg="mod">
          <ac:chgData name="Kanakaris Venetis" userId="123cc868b6771a79" providerId="LiveId" clId="{879ABA2E-1F16-451D-933D-14CE903A42A1}" dt="2023-11-22T06:55:28.438" v="3492" actId="207"/>
          <ac:spMkLst>
            <pc:docMk/>
            <pc:sldMk cId="553274968" sldId="419"/>
            <ac:spMk id="24" creationId="{022C98BC-6E82-4E26-8828-E5411535EE2D}"/>
          </ac:spMkLst>
        </pc:spChg>
        <pc:spChg chg="add mod">
          <ac:chgData name="Kanakaris Venetis" userId="123cc868b6771a79" providerId="LiveId" clId="{879ABA2E-1F16-451D-933D-14CE903A42A1}" dt="2023-11-22T06:55:46.231" v="3496" actId="1076"/>
          <ac:spMkLst>
            <pc:docMk/>
            <pc:sldMk cId="553274968" sldId="419"/>
            <ac:spMk id="28" creationId="{5D2DCD38-8235-4AC1-97FC-5FEA7B993680}"/>
          </ac:spMkLst>
        </pc:spChg>
        <pc:spChg chg="add mod">
          <ac:chgData name="Kanakaris Venetis" userId="123cc868b6771a79" providerId="LiveId" clId="{879ABA2E-1F16-451D-933D-14CE903A42A1}" dt="2023-11-22T06:56:31.886" v="3498" actId="164"/>
          <ac:spMkLst>
            <pc:docMk/>
            <pc:sldMk cId="553274968" sldId="419"/>
            <ac:spMk id="34" creationId="{5724061A-2389-484C-9292-F07A965BD383}"/>
          </ac:spMkLst>
        </pc:spChg>
        <pc:spChg chg="mod">
          <ac:chgData name="Kanakaris Venetis" userId="123cc868b6771a79" providerId="LiveId" clId="{879ABA2E-1F16-451D-933D-14CE903A42A1}" dt="2023-11-22T06:55:49.221" v="3497" actId="1076"/>
          <ac:spMkLst>
            <pc:docMk/>
            <pc:sldMk cId="553274968" sldId="419"/>
            <ac:spMk id="36" creationId="{8A1714B4-8D40-4284-9497-6397D2D45212}"/>
          </ac:spMkLst>
        </pc:spChg>
        <pc:spChg chg="add mod">
          <ac:chgData name="Kanakaris Venetis" userId="123cc868b6771a79" providerId="LiveId" clId="{879ABA2E-1F16-451D-933D-14CE903A42A1}" dt="2023-11-22T06:56:31.886" v="3498" actId="164"/>
          <ac:spMkLst>
            <pc:docMk/>
            <pc:sldMk cId="553274968" sldId="419"/>
            <ac:spMk id="37" creationId="{40DC1C01-340F-4644-A576-B159946E1071}"/>
          </ac:spMkLst>
        </pc:spChg>
        <pc:spChg chg="mod">
          <ac:chgData name="Kanakaris Venetis" userId="123cc868b6771a79" providerId="LiveId" clId="{879ABA2E-1F16-451D-933D-14CE903A42A1}" dt="2023-11-22T06:53:31.274" v="3477" actId="207"/>
          <ac:spMkLst>
            <pc:docMk/>
            <pc:sldMk cId="553274968" sldId="419"/>
            <ac:spMk id="39" creationId="{F217CC15-F4CB-4DE7-A762-067470969D5F}"/>
          </ac:spMkLst>
        </pc:spChg>
        <pc:spChg chg="mod">
          <ac:chgData name="Kanakaris Venetis" userId="123cc868b6771a79" providerId="LiveId" clId="{879ABA2E-1F16-451D-933D-14CE903A42A1}" dt="2023-11-22T06:54:03.956" v="3478" actId="208"/>
          <ac:spMkLst>
            <pc:docMk/>
            <pc:sldMk cId="553274968" sldId="419"/>
            <ac:spMk id="45" creationId="{B461D751-C1E7-4A45-8F33-0BFDEBB0FC33}"/>
          </ac:spMkLst>
        </pc:spChg>
        <pc:grpChg chg="add mod">
          <ac:chgData name="Kanakaris Venetis" userId="123cc868b6771a79" providerId="LiveId" clId="{879ABA2E-1F16-451D-933D-14CE903A42A1}" dt="2023-11-22T06:52:13.733" v="3469" actId="164"/>
          <ac:grpSpMkLst>
            <pc:docMk/>
            <pc:sldMk cId="553274968" sldId="419"/>
            <ac:grpSpMk id="2" creationId="{F6B5D649-D1F2-4447-8361-108C70A341D6}"/>
          </ac:grpSpMkLst>
        </pc:grpChg>
        <pc:grpChg chg="add mod">
          <ac:chgData name="Kanakaris Venetis" userId="123cc868b6771a79" providerId="LiveId" clId="{879ABA2E-1F16-451D-933D-14CE903A42A1}" dt="2023-11-22T06:56:31.886" v="3498" actId="164"/>
          <ac:grpSpMkLst>
            <pc:docMk/>
            <pc:sldMk cId="553274968" sldId="419"/>
            <ac:grpSpMk id="3" creationId="{C00D7EC0-6D6D-43D9-B69D-9B692C6BB4F5}"/>
          </ac:grpSpMkLst>
        </pc:grpChg>
        <pc:grpChg chg="add mod">
          <ac:chgData name="Kanakaris Venetis" userId="123cc868b6771a79" providerId="LiveId" clId="{879ABA2E-1F16-451D-933D-14CE903A42A1}" dt="2023-11-22T06:56:36.779" v="3499" actId="1076"/>
          <ac:grpSpMkLst>
            <pc:docMk/>
            <pc:sldMk cId="553274968" sldId="419"/>
            <ac:grpSpMk id="4" creationId="{57B428AF-7FC0-4180-93A1-8DD412A18319}"/>
          </ac:grpSpMkLst>
        </pc:grpChg>
        <pc:grpChg chg="mod">
          <ac:chgData name="Kanakaris Venetis" userId="123cc868b6771a79" providerId="LiveId" clId="{879ABA2E-1F16-451D-933D-14CE903A42A1}" dt="2023-11-22T06:51:40.555" v="3456" actId="164"/>
          <ac:grpSpMkLst>
            <pc:docMk/>
            <pc:sldMk cId="553274968" sldId="419"/>
            <ac:grpSpMk id="6" creationId="{68AB9287-486D-442E-A768-CBC997C38C3E}"/>
          </ac:grpSpMkLst>
        </pc:grpChg>
        <pc:cxnChg chg="add mod">
          <ac:chgData name="Kanakaris Venetis" userId="123cc868b6771a79" providerId="LiveId" clId="{879ABA2E-1F16-451D-933D-14CE903A42A1}" dt="2023-11-22T06:52:43.468" v="3472" actId="1076"/>
          <ac:cxnSpMkLst>
            <pc:docMk/>
            <pc:sldMk cId="553274968" sldId="419"/>
            <ac:cxnSpMk id="25" creationId="{488436DB-D24D-4052-B1B4-65685A797A2D}"/>
          </ac:cxnSpMkLst>
        </pc:cxnChg>
        <pc:cxnChg chg="add del mod">
          <ac:chgData name="Kanakaris Venetis" userId="123cc868b6771a79" providerId="LiveId" clId="{879ABA2E-1F16-451D-933D-14CE903A42A1}" dt="2023-11-22T06:51:26.745" v="3454" actId="478"/>
          <ac:cxnSpMkLst>
            <pc:docMk/>
            <pc:sldMk cId="553274968" sldId="419"/>
            <ac:cxnSpMk id="26" creationId="{D529922D-69F0-4AB8-BE22-4D33FAC49588}"/>
          </ac:cxnSpMkLst>
        </pc:cxnChg>
        <pc:cxnChg chg="mod">
          <ac:chgData name="Kanakaris Venetis" userId="123cc868b6771a79" providerId="LiveId" clId="{879ABA2E-1F16-451D-933D-14CE903A42A1}" dt="2023-11-22T06:55:02.829" v="3488" actId="1076"/>
          <ac:cxnSpMkLst>
            <pc:docMk/>
            <pc:sldMk cId="553274968" sldId="419"/>
            <ac:cxnSpMk id="35" creationId="{BCA2F413-0F4A-4C49-BF43-F45FB9D89808}"/>
          </ac:cxnSpMkLst>
        </pc:cxnChg>
      </pc:sldChg>
      <pc:sldChg chg="addSp modSp add mod">
        <pc:chgData name="Kanakaris Venetis" userId="123cc868b6771a79" providerId="LiveId" clId="{879ABA2E-1F16-451D-933D-14CE903A42A1}" dt="2023-11-22T07:02:12.071" v="3556" actId="1076"/>
        <pc:sldMkLst>
          <pc:docMk/>
          <pc:sldMk cId="1222617006" sldId="420"/>
        </pc:sldMkLst>
        <pc:spChg chg="mod">
          <ac:chgData name="Kanakaris Venetis" userId="123cc868b6771a79" providerId="LiveId" clId="{879ABA2E-1F16-451D-933D-14CE903A42A1}" dt="2023-11-22T07:00:19.795" v="3538" actId="20577"/>
          <ac:spMkLst>
            <pc:docMk/>
            <pc:sldMk cId="1222617006" sldId="420"/>
            <ac:spMk id="5" creationId="{AE3802F6-C7B1-42E8-A2B1-1E897254819A}"/>
          </ac:spMkLst>
        </pc:spChg>
        <pc:spChg chg="mod">
          <ac:chgData name="Kanakaris Venetis" userId="123cc868b6771a79" providerId="LiveId" clId="{879ABA2E-1F16-451D-933D-14CE903A42A1}" dt="2023-11-22T06:58:17.926" v="3515" actId="14100"/>
          <ac:spMkLst>
            <pc:docMk/>
            <pc:sldMk cId="1222617006" sldId="420"/>
            <ac:spMk id="22" creationId="{16DCDBAA-6FF6-48FE-9651-618E8755DA1A}"/>
          </ac:spMkLst>
        </pc:spChg>
        <pc:spChg chg="mod">
          <ac:chgData name="Kanakaris Venetis" userId="123cc868b6771a79" providerId="LiveId" clId="{879ABA2E-1F16-451D-933D-14CE903A42A1}" dt="2023-11-22T07:00:06.330" v="3535" actId="1076"/>
          <ac:spMkLst>
            <pc:docMk/>
            <pc:sldMk cId="1222617006" sldId="420"/>
            <ac:spMk id="24" creationId="{022C98BC-6E82-4E26-8828-E5411535EE2D}"/>
          </ac:spMkLst>
        </pc:spChg>
        <pc:spChg chg="mod">
          <ac:chgData name="Kanakaris Venetis" userId="123cc868b6771a79" providerId="LiveId" clId="{879ABA2E-1F16-451D-933D-14CE903A42A1}" dt="2023-11-22T06:57:49.441" v="3511" actId="20577"/>
          <ac:spMkLst>
            <pc:docMk/>
            <pc:sldMk cId="1222617006" sldId="420"/>
            <ac:spMk id="28" creationId="{5D2DCD38-8235-4AC1-97FC-5FEA7B993680}"/>
          </ac:spMkLst>
        </pc:spChg>
        <pc:spChg chg="mod">
          <ac:chgData name="Kanakaris Venetis" userId="123cc868b6771a79" providerId="LiveId" clId="{879ABA2E-1F16-451D-933D-14CE903A42A1}" dt="2023-11-22T06:59:43.641" v="3532" actId="20577"/>
          <ac:spMkLst>
            <pc:docMk/>
            <pc:sldMk cId="1222617006" sldId="420"/>
            <ac:spMk id="34" creationId="{5724061A-2389-484C-9292-F07A965BD383}"/>
          </ac:spMkLst>
        </pc:spChg>
        <pc:spChg chg="mod">
          <ac:chgData name="Kanakaris Venetis" userId="123cc868b6771a79" providerId="LiveId" clId="{879ABA2E-1F16-451D-933D-14CE903A42A1}" dt="2023-11-22T06:59:29.974" v="3528" actId="20577"/>
          <ac:spMkLst>
            <pc:docMk/>
            <pc:sldMk cId="1222617006" sldId="420"/>
            <ac:spMk id="36" creationId="{8A1714B4-8D40-4284-9497-6397D2D45212}"/>
          </ac:spMkLst>
        </pc:spChg>
        <pc:spChg chg="mod">
          <ac:chgData name="Kanakaris Venetis" userId="123cc868b6771a79" providerId="LiveId" clId="{879ABA2E-1F16-451D-933D-14CE903A42A1}" dt="2023-11-22T07:00:01.178" v="3534" actId="1076"/>
          <ac:spMkLst>
            <pc:docMk/>
            <pc:sldMk cId="1222617006" sldId="420"/>
            <ac:spMk id="37" creationId="{40DC1C01-340F-4644-A576-B159946E1071}"/>
          </ac:spMkLst>
        </pc:spChg>
        <pc:spChg chg="add mod">
          <ac:chgData name="Kanakaris Venetis" userId="123cc868b6771a79" providerId="LiveId" clId="{879ABA2E-1F16-451D-933D-14CE903A42A1}" dt="2023-11-22T07:01:20.951" v="3546" actId="164"/>
          <ac:spMkLst>
            <pc:docMk/>
            <pc:sldMk cId="1222617006" sldId="420"/>
            <ac:spMk id="38" creationId="{AB080D66-942C-44E4-8F04-32CB262BC07D}"/>
          </ac:spMkLst>
        </pc:spChg>
        <pc:spChg chg="mod">
          <ac:chgData name="Kanakaris Venetis" userId="123cc868b6771a79" providerId="LiveId" clId="{879ABA2E-1F16-451D-933D-14CE903A42A1}" dt="2023-11-22T06:58:39.799" v="3518" actId="20577"/>
          <ac:spMkLst>
            <pc:docMk/>
            <pc:sldMk cId="1222617006" sldId="420"/>
            <ac:spMk id="39" creationId="{F217CC15-F4CB-4DE7-A762-067470969D5F}"/>
          </ac:spMkLst>
        </pc:spChg>
        <pc:spChg chg="add mod">
          <ac:chgData name="Kanakaris Venetis" userId="123cc868b6771a79" providerId="LiveId" clId="{879ABA2E-1F16-451D-933D-14CE903A42A1}" dt="2023-11-22T07:01:20.951" v="3546" actId="164"/>
          <ac:spMkLst>
            <pc:docMk/>
            <pc:sldMk cId="1222617006" sldId="420"/>
            <ac:spMk id="44" creationId="{2FA7F3C6-57D1-4B7E-9A09-EF33ED731AA0}"/>
          </ac:spMkLst>
        </pc:spChg>
        <pc:spChg chg="mod">
          <ac:chgData name="Kanakaris Venetis" userId="123cc868b6771a79" providerId="LiveId" clId="{879ABA2E-1F16-451D-933D-14CE903A42A1}" dt="2023-11-22T06:59:35.439" v="3529" actId="1076"/>
          <ac:spMkLst>
            <pc:docMk/>
            <pc:sldMk cId="1222617006" sldId="420"/>
            <ac:spMk id="45" creationId="{B461D751-C1E7-4A45-8F33-0BFDEBB0FC33}"/>
          </ac:spMkLst>
        </pc:spChg>
        <pc:spChg chg="add mod">
          <ac:chgData name="Kanakaris Venetis" userId="123cc868b6771a79" providerId="LiveId" clId="{879ABA2E-1F16-451D-933D-14CE903A42A1}" dt="2023-11-22T07:02:09.572" v="3555" actId="164"/>
          <ac:spMkLst>
            <pc:docMk/>
            <pc:sldMk cId="1222617006" sldId="420"/>
            <ac:spMk id="48" creationId="{7A91B41B-B7A6-472F-90B1-DEFD863736F4}"/>
          </ac:spMkLst>
        </pc:spChg>
        <pc:grpChg chg="mod">
          <ac:chgData name="Kanakaris Venetis" userId="123cc868b6771a79" providerId="LiveId" clId="{879ABA2E-1F16-451D-933D-14CE903A42A1}" dt="2023-11-22T07:01:33.098" v="3548" actId="164"/>
          <ac:grpSpMkLst>
            <pc:docMk/>
            <pc:sldMk cId="1222617006" sldId="420"/>
            <ac:grpSpMk id="4" creationId="{57B428AF-7FC0-4180-93A1-8DD412A18319}"/>
          </ac:grpSpMkLst>
        </pc:grpChg>
        <pc:grpChg chg="add mod">
          <ac:chgData name="Kanakaris Venetis" userId="123cc868b6771a79" providerId="LiveId" clId="{879ABA2E-1F16-451D-933D-14CE903A42A1}" dt="2023-11-22T07:01:33.098" v="3548" actId="164"/>
          <ac:grpSpMkLst>
            <pc:docMk/>
            <pc:sldMk cId="1222617006" sldId="420"/>
            <ac:grpSpMk id="7" creationId="{0E3F060B-58B3-45D9-82FF-B1486708583D}"/>
          </ac:grpSpMkLst>
        </pc:grpChg>
        <pc:grpChg chg="add mod">
          <ac:chgData name="Kanakaris Venetis" userId="123cc868b6771a79" providerId="LiveId" clId="{879ABA2E-1F16-451D-933D-14CE903A42A1}" dt="2023-11-22T07:02:09.572" v="3555" actId="164"/>
          <ac:grpSpMkLst>
            <pc:docMk/>
            <pc:sldMk cId="1222617006" sldId="420"/>
            <ac:grpSpMk id="8" creationId="{CA425DF3-17FB-4740-86DD-D2F75DDBAC38}"/>
          </ac:grpSpMkLst>
        </pc:grpChg>
        <pc:grpChg chg="add mod">
          <ac:chgData name="Kanakaris Venetis" userId="123cc868b6771a79" providerId="LiveId" clId="{879ABA2E-1F16-451D-933D-14CE903A42A1}" dt="2023-11-22T07:02:12.071" v="3556" actId="1076"/>
          <ac:grpSpMkLst>
            <pc:docMk/>
            <pc:sldMk cId="1222617006" sldId="420"/>
            <ac:grpSpMk id="9" creationId="{814F77B9-823E-4398-8D2F-05BAF6FB04E5}"/>
          </ac:grpSpMkLst>
        </pc:grpChg>
        <pc:cxnChg chg="mod">
          <ac:chgData name="Kanakaris Venetis" userId="123cc868b6771a79" providerId="LiveId" clId="{879ABA2E-1F16-451D-933D-14CE903A42A1}" dt="2023-11-22T06:57:37.634" v="3502" actId="1076"/>
          <ac:cxnSpMkLst>
            <pc:docMk/>
            <pc:sldMk cId="1222617006" sldId="420"/>
            <ac:cxnSpMk id="25" creationId="{488436DB-D24D-4052-B1B4-65685A797A2D}"/>
          </ac:cxnSpMkLst>
        </pc:cxnChg>
        <pc:cxnChg chg="mod">
          <ac:chgData name="Kanakaris Venetis" userId="123cc868b6771a79" providerId="LiveId" clId="{879ABA2E-1F16-451D-933D-14CE903A42A1}" dt="2023-11-22T06:58:55.170" v="3519" actId="1076"/>
          <ac:cxnSpMkLst>
            <pc:docMk/>
            <pc:sldMk cId="1222617006" sldId="420"/>
            <ac:cxnSpMk id="35" creationId="{BCA2F413-0F4A-4C49-BF43-F45FB9D89808}"/>
          </ac:cxnSpMkLst>
        </pc:cxnChg>
      </pc:sldChg>
      <pc:sldChg chg="delSp modSp add mod">
        <pc:chgData name="Kanakaris Venetis" userId="123cc868b6771a79" providerId="LiveId" clId="{879ABA2E-1F16-451D-933D-14CE903A42A1}" dt="2023-11-22T07:05:10.367" v="3599" actId="478"/>
        <pc:sldMkLst>
          <pc:docMk/>
          <pc:sldMk cId="3065788470" sldId="421"/>
        </pc:sldMkLst>
        <pc:spChg chg="del">
          <ac:chgData name="Kanakaris Venetis" userId="123cc868b6771a79" providerId="LiveId" clId="{879ABA2E-1F16-451D-933D-14CE903A42A1}" dt="2023-11-22T07:05:10.367" v="3599" actId="478"/>
          <ac:spMkLst>
            <pc:docMk/>
            <pc:sldMk cId="3065788470" sldId="421"/>
            <ac:spMk id="5" creationId="{AE3802F6-C7B1-42E8-A2B1-1E897254819A}"/>
          </ac:spMkLst>
        </pc:spChg>
        <pc:spChg chg="mod">
          <ac:chgData name="Kanakaris Venetis" userId="123cc868b6771a79" providerId="LiveId" clId="{879ABA2E-1F16-451D-933D-14CE903A42A1}" dt="2023-11-22T07:05:01.314" v="3598" actId="14100"/>
          <ac:spMkLst>
            <pc:docMk/>
            <pc:sldMk cId="3065788470" sldId="421"/>
            <ac:spMk id="22" creationId="{16DCDBAA-6FF6-48FE-9651-618E8755DA1A}"/>
          </ac:spMkLst>
        </pc:spChg>
        <pc:spChg chg="mod">
          <ac:chgData name="Kanakaris Venetis" userId="123cc868b6771a79" providerId="LiveId" clId="{879ABA2E-1F16-451D-933D-14CE903A42A1}" dt="2023-11-22T07:04:53.324" v="3595" actId="1076"/>
          <ac:spMkLst>
            <pc:docMk/>
            <pc:sldMk cId="3065788470" sldId="421"/>
            <ac:spMk id="24" creationId="{022C98BC-6E82-4E26-8828-E5411535EE2D}"/>
          </ac:spMkLst>
        </pc:spChg>
        <pc:spChg chg="mod">
          <ac:chgData name="Kanakaris Venetis" userId="123cc868b6771a79" providerId="LiveId" clId="{879ABA2E-1F16-451D-933D-14CE903A42A1}" dt="2023-11-22T07:03:34.661" v="3574" actId="14100"/>
          <ac:spMkLst>
            <pc:docMk/>
            <pc:sldMk cId="3065788470" sldId="421"/>
            <ac:spMk id="36" creationId="{8A1714B4-8D40-4284-9497-6397D2D45212}"/>
          </ac:spMkLst>
        </pc:spChg>
        <pc:spChg chg="mod">
          <ac:chgData name="Kanakaris Venetis" userId="123cc868b6771a79" providerId="LiveId" clId="{879ABA2E-1F16-451D-933D-14CE903A42A1}" dt="2023-11-22T07:04:32.488" v="3586" actId="1076"/>
          <ac:spMkLst>
            <pc:docMk/>
            <pc:sldMk cId="3065788470" sldId="421"/>
            <ac:spMk id="39" creationId="{F217CC15-F4CB-4DE7-A762-067470969D5F}"/>
          </ac:spMkLst>
        </pc:spChg>
        <pc:spChg chg="mod">
          <ac:chgData name="Kanakaris Venetis" userId="123cc868b6771a79" providerId="LiveId" clId="{879ABA2E-1F16-451D-933D-14CE903A42A1}" dt="2023-11-22T07:04:24.049" v="3584" actId="1076"/>
          <ac:spMkLst>
            <pc:docMk/>
            <pc:sldMk cId="3065788470" sldId="421"/>
            <ac:spMk id="45" creationId="{B461D751-C1E7-4A45-8F33-0BFDEBB0FC33}"/>
          </ac:spMkLst>
        </pc:spChg>
        <pc:grpChg chg="mod">
          <ac:chgData name="Kanakaris Venetis" userId="123cc868b6771a79" providerId="LiveId" clId="{879ABA2E-1F16-451D-933D-14CE903A42A1}" dt="2023-11-22T07:04:56.511" v="3596" actId="1076"/>
          <ac:grpSpMkLst>
            <pc:docMk/>
            <pc:sldMk cId="3065788470" sldId="421"/>
            <ac:grpSpMk id="6" creationId="{68AB9287-486D-442E-A768-CBC997C38C3E}"/>
          </ac:grpSpMkLst>
        </pc:grpChg>
        <pc:cxnChg chg="mod">
          <ac:chgData name="Kanakaris Venetis" userId="123cc868b6771a79" providerId="LiveId" clId="{879ABA2E-1F16-451D-933D-14CE903A42A1}" dt="2023-11-22T07:04:27.438" v="3585" actId="14100"/>
          <ac:cxnSpMkLst>
            <pc:docMk/>
            <pc:sldMk cId="3065788470" sldId="421"/>
            <ac:cxnSpMk id="35" creationId="{BCA2F413-0F4A-4C49-BF43-F45FB9D89808}"/>
          </ac:cxnSpMkLst>
        </pc:cxnChg>
      </pc:sldChg>
      <pc:sldMasterChg chg="delSldLayout">
        <pc:chgData name="Kanakaris Venetis" userId="123cc868b6771a79" providerId="LiveId" clId="{879ABA2E-1F16-451D-933D-14CE903A42A1}" dt="2023-11-21T22:04:12.869" v="1587" actId="47"/>
        <pc:sldMasterMkLst>
          <pc:docMk/>
          <pc:sldMasterMk cId="1935445923" sldId="2147483662"/>
        </pc:sldMasterMkLst>
        <pc:sldLayoutChg chg="del">
          <pc:chgData name="Kanakaris Venetis" userId="123cc868b6771a79" providerId="LiveId" clId="{879ABA2E-1F16-451D-933D-14CE903A42A1}" dt="2023-11-21T22:04:12.869" v="1587" actId="47"/>
          <pc:sldLayoutMkLst>
            <pc:docMk/>
            <pc:sldMasterMk cId="1935445923" sldId="2147483662"/>
            <pc:sldLayoutMk cId="1766157689" sldId="2147483678"/>
          </pc:sldLayoutMkLst>
        </pc:sldLayoutChg>
        <pc:sldLayoutChg chg="del">
          <pc:chgData name="Kanakaris Venetis" userId="123cc868b6771a79" providerId="LiveId" clId="{879ABA2E-1F16-451D-933D-14CE903A42A1}" dt="2023-11-21T20:16:11.844" v="750" actId="47"/>
          <pc:sldLayoutMkLst>
            <pc:docMk/>
            <pc:sldMasterMk cId="1935445923" sldId="2147483662"/>
            <pc:sldLayoutMk cId="442372356"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3BC67-47DC-4FEE-9717-2931F4F7F309}" type="datetimeFigureOut">
              <a:rPr lang="el-GR" smtClean="0"/>
              <a:t>22/11/2023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07E11-6C6A-4229-B840-4C214AA461A4}" type="slidenum">
              <a:rPr lang="el-GR" smtClean="0"/>
              <a:t>‹#›</a:t>
            </a:fld>
            <a:endParaRPr lang="el-GR"/>
          </a:p>
        </p:txBody>
      </p:sp>
    </p:spTree>
    <p:extLst>
      <p:ext uri="{BB962C8B-B14F-4D97-AF65-F5344CB8AC3E}">
        <p14:creationId xmlns:p14="http://schemas.microsoft.com/office/powerpoint/2010/main" val="40368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B2D26C-5A96-483C-AE4F-C07AF7F35571}"/>
              </a:ext>
            </a:extLst>
          </p:cNvPr>
          <p:cNvSpPr>
            <a:spLocks noGrp="1"/>
          </p:cNvSpPr>
          <p:nvPr>
            <p:ph type="ctrTitle"/>
          </p:nvPr>
        </p:nvSpPr>
        <p:spPr>
          <a:xfrm>
            <a:off x="1524000" y="1122363"/>
            <a:ext cx="9144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B78AA1-A7FE-4335-A34C-968175A222D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AA2CF7C-08B0-4B1E-A8C8-CDD2B0DDE1CB}"/>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594D07FF-B4EB-46CE-A42F-8F04E3BC756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6666CA-E258-4609-AAE1-DE8BB22CE1E5}"/>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45959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C8EC11-602C-49C1-9B6E-D5E281E72A4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EE9DBAD-6152-4906-9EED-31F7056853B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E70DC96-CD2D-49F9-92AE-F17600194A3D}"/>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B0325F60-956C-41FD-9471-0CECD37B5CA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68F413B-EECE-4C18-8D5E-60E508111B58}"/>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248599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2D70B0-2F42-4465-B38B-4A3C08F5FFC3}"/>
              </a:ext>
            </a:extLst>
          </p:cNvPr>
          <p:cNvSpPr>
            <a:spLocks noGrp="1"/>
          </p:cNvSpPr>
          <p:nvPr>
            <p:ph type="title" orient="vert"/>
          </p:nvPr>
        </p:nvSpPr>
        <p:spPr>
          <a:xfrm>
            <a:off x="8724901"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9EA2851-6DA9-423B-8DF3-56C4088FC4EF}"/>
              </a:ext>
            </a:extLst>
          </p:cNvPr>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F3947D4-E901-493A-B168-D3EDDA522836}"/>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F31C0BEE-F50A-4C71-9D09-C3707A0F15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36C632-EDF0-4291-827F-4BAD203BC284}"/>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60065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1166266" y="1944509"/>
            <a:ext cx="5237480" cy="4069079"/>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7010781" y="1958901"/>
            <a:ext cx="3215640" cy="4021454"/>
          </a:xfrm>
          <a:prstGeom prst="rect">
            <a:avLst/>
          </a:prstGeom>
        </p:spPr>
        <p:txBody>
          <a:bodyPr wrap="square" lIns="0" tIns="0" rIns="0" bIns="0">
            <a:spAutoFit/>
          </a:bodyPr>
          <a:lstStyle>
            <a:lvl1pPr>
              <a:defRPr sz="2200" b="1" i="1">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l-G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2A32574-E7D9-44A6-BF7E-DAB34B4F8A5A}" type="datetimeFigureOut">
              <a:rPr lang="el-GR" smtClean="0"/>
              <a:t>22/11/2023</a:t>
            </a:fld>
            <a:endParaRPr lang="el-G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866D134-38FE-4247-8ED5-61F89E364359}" type="slidenum">
              <a:rPr lang="el-GR" smtClean="0"/>
              <a:t>‹#›</a:t>
            </a:fld>
            <a:endParaRPr lang="el-GR"/>
          </a:p>
        </p:txBody>
      </p:sp>
    </p:spTree>
    <p:extLst>
      <p:ext uri="{BB962C8B-B14F-4D97-AF65-F5344CB8AC3E}">
        <p14:creationId xmlns:p14="http://schemas.microsoft.com/office/powerpoint/2010/main" val="1124156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75715" y="977645"/>
            <a:ext cx="7181850" cy="696594"/>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22-Nov-23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473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22-Nov-23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632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22-Nov-23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45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75214E-65F7-4311-8F62-1C9AE81887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65170C-7A4C-4BF5-AE12-65B081B57D8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07E1C0-20B5-4861-BCC0-BD173CF70D58}"/>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7831E3D5-BB27-4BD8-909F-694BC6DD783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6C4A3A-1A9B-4BF8-BA13-8FC5D41BD0BC}"/>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55613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C1659-03D4-463C-BC78-831A3C2BCD08}"/>
              </a:ext>
            </a:extLst>
          </p:cNvPr>
          <p:cNvSpPr>
            <a:spLocks noGrp="1"/>
          </p:cNvSpPr>
          <p:nvPr>
            <p:ph type="title"/>
          </p:nvPr>
        </p:nvSpPr>
        <p:spPr>
          <a:xfrm>
            <a:off x="831851" y="1709740"/>
            <a:ext cx="105156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41466BD-E634-4EE3-9E51-4E11E031889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984B17C-A47A-404F-8EB1-5BBED40E71FF}"/>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AE7D74CB-16E2-4D75-B4E7-8CE86C52E8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38C51E4-FC57-47F5-BBA9-06F579DCD295}"/>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141998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850C84-CE70-4FF9-BA04-84ED9E1911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A73146-B996-4615-A271-DD6ECAC80A3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43958A7-6DB5-4898-858E-EAE12E44805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48E3F5C-73B5-4F7F-8098-0D56C9580AA2}"/>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6" name="Θέση υποσέλιδου 5">
            <a:extLst>
              <a:ext uri="{FF2B5EF4-FFF2-40B4-BE49-F238E27FC236}">
                <a16:creationId xmlns:a16="http://schemas.microsoft.com/office/drawing/2014/main" id="{E0E09866-0F97-4EE8-9077-DEEFD05671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7F8C87-0050-4DD7-B33D-FA5ACFA681F4}"/>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14107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EFF0A-A7B1-4B6C-B778-89F32C7F21D2}"/>
              </a:ext>
            </a:extLst>
          </p:cNvPr>
          <p:cNvSpPr>
            <a:spLocks noGrp="1"/>
          </p:cNvSpPr>
          <p:nvPr>
            <p:ph type="title"/>
          </p:nvPr>
        </p:nvSpPr>
        <p:spPr>
          <a:xfrm>
            <a:off x="839788" y="365127"/>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DE65FC5-2D37-46B7-827B-6A9B9C9ABE4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83BFB92-97A8-4C57-9453-AA0C797165BA}"/>
              </a:ext>
            </a:extLst>
          </p:cNvPr>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47D7397-2D25-4783-AF28-BE583DF8BD3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9C4AE8E-0EAC-4443-B5BB-4D7EA502BDB8}"/>
              </a:ext>
            </a:extLst>
          </p:cNvPr>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AF76FF8-41EA-4E87-B19D-5189FC8573BB}"/>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8" name="Θέση υποσέλιδου 7">
            <a:extLst>
              <a:ext uri="{FF2B5EF4-FFF2-40B4-BE49-F238E27FC236}">
                <a16:creationId xmlns:a16="http://schemas.microsoft.com/office/drawing/2014/main" id="{F2474BD0-856C-431D-BF50-3D4B7A68844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971ACFF-2631-407E-9E3D-E6A8D82D13D7}"/>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213206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E2E7F8-4D46-4BF5-BDB8-CFD1A6C10CA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3AB4931-B59C-4C40-BD27-E351752B91DB}"/>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4" name="Θέση υποσέλιδου 3">
            <a:extLst>
              <a:ext uri="{FF2B5EF4-FFF2-40B4-BE49-F238E27FC236}">
                <a16:creationId xmlns:a16="http://schemas.microsoft.com/office/drawing/2014/main" id="{CB0C3AA1-C3E7-4186-A69D-75D3283B243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B294DB4-6CFF-4593-8C18-2E0DE505E044}"/>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81450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086B93B-6DAD-4594-8E00-D94EF6190BB9}"/>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3" name="Θέση υποσέλιδου 2">
            <a:extLst>
              <a:ext uri="{FF2B5EF4-FFF2-40B4-BE49-F238E27FC236}">
                <a16:creationId xmlns:a16="http://schemas.microsoft.com/office/drawing/2014/main" id="{102FC45B-2791-45E0-A9AD-7B46B3E16EE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29B2BAA-91E2-49FE-BB51-E8ED327D8B0D}"/>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123576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813D3E-5459-473F-98FE-F3CE4946907D}"/>
              </a:ext>
            </a:extLst>
          </p:cNvPr>
          <p:cNvSpPr>
            <a:spLocks noGrp="1"/>
          </p:cNvSpPr>
          <p:nvPr>
            <p:ph type="title"/>
          </p:nvPr>
        </p:nvSpPr>
        <p:spPr>
          <a:xfrm>
            <a:off x="839788" y="457200"/>
            <a:ext cx="3932237"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BFB0D67-1E44-421C-83F2-F5D63F96CCE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DB81651-9162-40F9-A1BA-6566A828370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B620C3-56D0-4D3C-8173-BB620E12F0C0}"/>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6" name="Θέση υποσέλιδου 5">
            <a:extLst>
              <a:ext uri="{FF2B5EF4-FFF2-40B4-BE49-F238E27FC236}">
                <a16:creationId xmlns:a16="http://schemas.microsoft.com/office/drawing/2014/main" id="{4C91E6C8-5AFB-41D6-9DB5-0B0EB9069B4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641149E-732A-472D-8B00-912D3FD1D44C}"/>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338756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F36FD-FEEA-4F0A-98E5-4BC28B22A723}"/>
              </a:ext>
            </a:extLst>
          </p:cNvPr>
          <p:cNvSpPr>
            <a:spLocks noGrp="1"/>
          </p:cNvSpPr>
          <p:nvPr>
            <p:ph type="title"/>
          </p:nvPr>
        </p:nvSpPr>
        <p:spPr>
          <a:xfrm>
            <a:off x="839788" y="457200"/>
            <a:ext cx="3932237"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EBFFCB1-88C1-4FBF-8CA7-C35F1A70D1C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966B35C5-39BF-4E98-A745-B973024CE2B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EDCB502-661A-4E99-B928-2EB1814A9DD5}"/>
              </a:ext>
            </a:extLst>
          </p:cNvPr>
          <p:cNvSpPr>
            <a:spLocks noGrp="1"/>
          </p:cNvSpPr>
          <p:nvPr>
            <p:ph type="dt" sz="half" idx="10"/>
          </p:nvPr>
        </p:nvSpPr>
        <p:spPr/>
        <p:txBody>
          <a:bodyPr/>
          <a:lstStyle/>
          <a:p>
            <a:fld id="{22A32574-E7D9-44A6-BF7E-DAB34B4F8A5A}" type="datetimeFigureOut">
              <a:rPr lang="el-GR" smtClean="0"/>
              <a:t>22/11/2023</a:t>
            </a:fld>
            <a:endParaRPr lang="el-GR"/>
          </a:p>
        </p:txBody>
      </p:sp>
      <p:sp>
        <p:nvSpPr>
          <p:cNvPr id="6" name="Θέση υποσέλιδου 5">
            <a:extLst>
              <a:ext uri="{FF2B5EF4-FFF2-40B4-BE49-F238E27FC236}">
                <a16:creationId xmlns:a16="http://schemas.microsoft.com/office/drawing/2014/main" id="{7DC4E8B1-D3EB-4E4D-9E5F-06BC5600BEB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C37E608-4C44-42FC-858A-ED51F077E22A}"/>
              </a:ext>
            </a:extLst>
          </p:cNvPr>
          <p:cNvSpPr>
            <a:spLocks noGrp="1"/>
          </p:cNvSpPr>
          <p:nvPr>
            <p:ph type="sldNum" sz="quarter" idx="12"/>
          </p:nvPr>
        </p:nvSpPr>
        <p:spPr/>
        <p:txBody>
          <a:bodyPr/>
          <a:lstStyle/>
          <a:p>
            <a:fld id="{B866D134-38FE-4247-8ED5-61F89E364359}" type="slidenum">
              <a:rPr lang="el-GR" smtClean="0"/>
              <a:t>‹#›</a:t>
            </a:fld>
            <a:endParaRPr lang="el-GR"/>
          </a:p>
        </p:txBody>
      </p:sp>
    </p:spTree>
    <p:extLst>
      <p:ext uri="{BB962C8B-B14F-4D97-AF65-F5344CB8AC3E}">
        <p14:creationId xmlns:p14="http://schemas.microsoft.com/office/powerpoint/2010/main" val="6033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7029C08-282B-4A8B-AAB0-AEB7077DA90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87112F1-01A5-4DC4-8D1B-DEC526372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D68FC78-22EA-4E65-B5AA-971CDCEB8D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A32574-E7D9-44A6-BF7E-DAB34B4F8A5A}" type="datetimeFigureOut">
              <a:rPr lang="el-GR" smtClean="0"/>
              <a:t>22/11/2023</a:t>
            </a:fld>
            <a:endParaRPr lang="el-GR"/>
          </a:p>
        </p:txBody>
      </p:sp>
      <p:sp>
        <p:nvSpPr>
          <p:cNvPr id="5" name="Θέση υποσέλιδου 4">
            <a:extLst>
              <a:ext uri="{FF2B5EF4-FFF2-40B4-BE49-F238E27FC236}">
                <a16:creationId xmlns:a16="http://schemas.microsoft.com/office/drawing/2014/main" id="{14AA5799-7923-4CDA-B353-00E0DE21934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004301B-2769-4F36-BF66-52B755CC12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66D134-38FE-4247-8ED5-61F89E364359}" type="slidenum">
              <a:rPr lang="el-GR" smtClean="0"/>
              <a:t>‹#›</a:t>
            </a:fld>
            <a:endParaRPr lang="el-GR"/>
          </a:p>
        </p:txBody>
      </p:sp>
    </p:spTree>
    <p:extLst>
      <p:ext uri="{BB962C8B-B14F-4D97-AF65-F5344CB8AC3E}">
        <p14:creationId xmlns:p14="http://schemas.microsoft.com/office/powerpoint/2010/main" val="19354459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 name="object 6"/>
          <p:cNvSpPr txBox="1">
            <a:spLocks noGrp="1"/>
          </p:cNvSpPr>
          <p:nvPr>
            <p:ph type="title"/>
          </p:nvPr>
        </p:nvSpPr>
        <p:spPr>
          <a:xfrm>
            <a:off x="1696148" y="212932"/>
            <a:ext cx="8797163" cy="428964"/>
          </a:xfrm>
          <a:prstGeom prst="rect">
            <a:avLst/>
          </a:prstGeom>
        </p:spPr>
        <p:txBody>
          <a:bodyPr vert="horz" wrap="square" lIns="0" tIns="13335" rIns="0" bIns="0" rtlCol="0" anchor="ctr">
            <a:spAutoFit/>
          </a:bodyPr>
          <a:lstStyle/>
          <a:p>
            <a:pPr marL="12700" algn="ctr">
              <a:lnSpc>
                <a:spcPct val="100000"/>
              </a:lnSpc>
              <a:spcBef>
                <a:spcPts val="105"/>
              </a:spcBef>
            </a:pPr>
            <a:r>
              <a:rPr lang="el-GR" sz="2700" b="1" spc="-25" dirty="0">
                <a:solidFill>
                  <a:srgbClr val="5FCAEE"/>
                </a:solidFill>
                <a:latin typeface="Trebuchet MS"/>
              </a:rPr>
              <a:t>Εισαγωγή στην Κοινωνική Στατιστική με τη χρήση ΤΠΕ</a:t>
            </a:r>
            <a:endParaRPr sz="2700" b="1" spc="-25" dirty="0">
              <a:solidFill>
                <a:srgbClr val="5FCAEE"/>
              </a:solidFill>
              <a:latin typeface="Trebuchet MS"/>
            </a:endParaRPr>
          </a:p>
        </p:txBody>
      </p:sp>
      <p:sp>
        <p:nvSpPr>
          <p:cNvPr id="2" name="Θέση υποσέλιδου 1">
            <a:extLst>
              <a:ext uri="{FF2B5EF4-FFF2-40B4-BE49-F238E27FC236}">
                <a16:creationId xmlns:a16="http://schemas.microsoft.com/office/drawing/2014/main" id="{9568DB02-B070-4D98-AB72-D16B313A5EA7}"/>
              </a:ext>
            </a:extLst>
          </p:cNvPr>
          <p:cNvSpPr>
            <a:spLocks noGrp="1"/>
          </p:cNvSpPr>
          <p:nvPr>
            <p:ph type="ftr" sz="quarter" idx="11"/>
          </p:nvPr>
        </p:nvSpPr>
        <p:spPr>
          <a:xfrm>
            <a:off x="479611" y="6332875"/>
            <a:ext cx="13133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Calibri" panose="020F0502020204030204"/>
                <a:ea typeface="+mn-ea"/>
                <a:cs typeface="+mn-cs"/>
              </a:rPr>
              <a:t>Δρ. Βενέτης Κανακάρης</a:t>
            </a:r>
          </a:p>
        </p:txBody>
      </p:sp>
      <p:sp>
        <p:nvSpPr>
          <p:cNvPr id="7" name="object 7"/>
          <p:cNvSpPr txBox="1"/>
          <p:nvPr/>
        </p:nvSpPr>
        <p:spPr>
          <a:xfrm>
            <a:off x="3266046" y="6228632"/>
            <a:ext cx="5657365" cy="428964"/>
          </a:xfrm>
          <a:prstGeom prst="rect">
            <a:avLst/>
          </a:prstGeom>
        </p:spPr>
        <p:txBody>
          <a:bodyPr vert="horz" wrap="square" lIns="0" tIns="13335" rIns="0" bIns="0" rtlCol="0" anchor="ctr">
            <a:spAutoFit/>
          </a:bodyPr>
          <a:lstStyle>
            <a:defPPr>
              <a:defRPr kern="0"/>
            </a:defPPr>
            <a:lvl1pPr marL="12700" algn="ctr" defTabSz="685800" rtl="0" eaLnBrk="1" latinLnBrk="0" hangingPunct="1">
              <a:lnSpc>
                <a:spcPct val="100000"/>
              </a:lnSpc>
              <a:spcBef>
                <a:spcPts val="105"/>
              </a:spcBef>
              <a:buNone/>
              <a:defRPr sz="2700" b="1" kern="1200" spc="-25">
                <a:solidFill>
                  <a:schemeClr val="accent2"/>
                </a:solidFill>
                <a:latin typeface="Trebuchet MS"/>
                <a:ea typeface="+mj-ea"/>
                <a:cs typeface="+mj-cs"/>
              </a:defRPr>
            </a:lvl1pPr>
          </a:lstStyle>
          <a:p>
            <a:pPr marL="12700" marR="0" lvl="0" indent="0" algn="ctr" defTabSz="685800" rtl="0" eaLnBrk="1" fontAlgn="auto" latinLnBrk="0" hangingPunct="1">
              <a:lnSpc>
                <a:spcPct val="100000"/>
              </a:lnSpc>
              <a:spcBef>
                <a:spcPts val="105"/>
              </a:spcBef>
              <a:spcAft>
                <a:spcPts val="0"/>
              </a:spcAft>
              <a:buClrTx/>
              <a:buSzTx/>
              <a:buFontTx/>
              <a:buNone/>
              <a:tabLst/>
              <a:defRPr/>
            </a:pPr>
            <a:r>
              <a:rPr lang="el-GR" dirty="0">
                <a:solidFill>
                  <a:srgbClr val="ED7D31"/>
                </a:solidFill>
              </a:rPr>
              <a:t>Κανονική Κατανομή – Ασκήσεις </a:t>
            </a:r>
            <a:endParaRPr kumimoji="0" sz="2700" b="1" i="0" u="none" strike="noStrike" kern="1200" cap="none" spc="-25" normalizeH="0" baseline="0" noProof="0" dirty="0">
              <a:ln>
                <a:noFill/>
              </a:ln>
              <a:solidFill>
                <a:srgbClr val="ED7D31"/>
              </a:solidFill>
              <a:effectLst/>
              <a:uLnTx/>
              <a:uFillTx/>
              <a:latin typeface="Trebuchet MS"/>
              <a:ea typeface="+mj-ea"/>
              <a:cs typeface="+mj-cs"/>
            </a:endParaRPr>
          </a:p>
        </p:txBody>
      </p:sp>
      <p:pic>
        <p:nvPicPr>
          <p:cNvPr id="19" name="Εικόνα 18">
            <a:extLst>
              <a:ext uri="{FF2B5EF4-FFF2-40B4-BE49-F238E27FC236}">
                <a16:creationId xmlns:a16="http://schemas.microsoft.com/office/drawing/2014/main" id="{8985D511-2C84-4BAD-BC35-E55F18260737}"/>
              </a:ext>
            </a:extLst>
          </p:cNvPr>
          <p:cNvPicPr>
            <a:picLocks noChangeAspect="1"/>
          </p:cNvPicPr>
          <p:nvPr/>
        </p:nvPicPr>
        <p:blipFill rotWithShape="1">
          <a:blip r:embed="rId3">
            <a:extLst>
              <a:ext uri="{28A0092B-C50C-407E-A947-70E740481C1C}">
                <a14:useLocalDpi xmlns:a14="http://schemas.microsoft.com/office/drawing/2010/main" val="0"/>
              </a:ext>
            </a:extLst>
          </a:blip>
          <a:srcRect l="9355" t="7681" r="13843" b="10383"/>
          <a:stretch/>
        </p:blipFill>
        <p:spPr>
          <a:xfrm>
            <a:off x="2856229" y="771526"/>
            <a:ext cx="6477000" cy="4876800"/>
          </a:xfrm>
          <a:prstGeom prst="rect">
            <a:avLst/>
          </a:prstGeom>
        </p:spPr>
      </p:pic>
      <p:sp>
        <p:nvSpPr>
          <p:cNvPr id="20" name="TextBox 19">
            <a:extLst>
              <a:ext uri="{FF2B5EF4-FFF2-40B4-BE49-F238E27FC236}">
                <a16:creationId xmlns:a16="http://schemas.microsoft.com/office/drawing/2014/main" id="{9842B51F-B19D-466F-9244-663263316762}"/>
              </a:ext>
            </a:extLst>
          </p:cNvPr>
          <p:cNvSpPr txBox="1"/>
          <p:nvPr/>
        </p:nvSpPr>
        <p:spPr>
          <a:xfrm>
            <a:off x="4037329" y="5667035"/>
            <a:ext cx="4114800" cy="428964"/>
          </a:xfrm>
          <a:prstGeom prst="rect">
            <a:avLst/>
          </a:prstGeom>
        </p:spPr>
        <p:txBody>
          <a:bodyPr vert="horz" wrap="square" lIns="0" tIns="13335" rIns="0" bIns="0" rtlCol="0" anchor="ctr">
            <a:spAutoFit/>
          </a:bodyPr>
          <a:lstStyle>
            <a:lvl1pPr marL="12700" algn="ctr" defTabSz="685800" rtl="0" eaLnBrk="1" latinLnBrk="0" hangingPunct="1">
              <a:lnSpc>
                <a:spcPct val="100000"/>
              </a:lnSpc>
              <a:spcBef>
                <a:spcPts val="105"/>
              </a:spcBef>
              <a:buNone/>
              <a:defRPr sz="2700" b="1" kern="1200" spc="-25">
                <a:solidFill>
                  <a:srgbClr val="5FCAEE"/>
                </a:solidFill>
                <a:latin typeface="Trebuchet MS"/>
                <a:ea typeface="+mj-ea"/>
                <a:cs typeface="+mj-cs"/>
              </a:defRPr>
            </a:lvl1pPr>
          </a:lstStyle>
          <a:p>
            <a:pPr marL="12700" marR="0" lvl="0" indent="0" algn="ctr" defTabSz="685800" rtl="0" eaLnBrk="1" fontAlgn="auto" latinLnBrk="0" hangingPunct="1">
              <a:lnSpc>
                <a:spcPct val="100000"/>
              </a:lnSpc>
              <a:spcBef>
                <a:spcPts val="105"/>
              </a:spcBef>
              <a:spcAft>
                <a:spcPts val="0"/>
              </a:spcAft>
              <a:buClrTx/>
              <a:buSzTx/>
              <a:buFontTx/>
              <a:buNone/>
              <a:tabLst/>
              <a:defRPr/>
            </a:pPr>
            <a:r>
              <a:rPr lang="en-US" dirty="0">
                <a:solidFill>
                  <a:srgbClr val="ED7D31"/>
                </a:solidFill>
              </a:rPr>
              <a:t>6</a:t>
            </a:r>
            <a:r>
              <a:rPr kumimoji="0" lang="el-GR" sz="2700" b="1" i="0" u="none" strike="noStrike" kern="1200" cap="none" spc="-25" normalizeH="0" baseline="30000" noProof="0" dirty="0">
                <a:ln>
                  <a:noFill/>
                </a:ln>
                <a:solidFill>
                  <a:srgbClr val="ED7D31"/>
                </a:solidFill>
                <a:effectLst/>
                <a:uLnTx/>
                <a:uFillTx/>
                <a:latin typeface="Trebuchet MS"/>
                <a:ea typeface="+mj-ea"/>
                <a:cs typeface="+mj-cs"/>
              </a:rPr>
              <a:t>η</a:t>
            </a:r>
            <a:r>
              <a:rPr kumimoji="0" lang="el-GR" sz="2700" b="1" i="0" u="none" strike="noStrike" kern="1200" cap="none" spc="-25" normalizeH="0" baseline="0" noProof="0" dirty="0">
                <a:ln>
                  <a:noFill/>
                </a:ln>
                <a:solidFill>
                  <a:srgbClr val="ED7D31"/>
                </a:solidFill>
                <a:effectLst/>
                <a:uLnTx/>
                <a:uFillTx/>
                <a:latin typeface="Trebuchet MS"/>
                <a:ea typeface="+mj-ea"/>
                <a:cs typeface="+mj-cs"/>
              </a:rPr>
              <a:t> Ενότητα</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F5E5A7-FD01-4CD7-9CA9-F15C29567839}"/>
              </a:ext>
            </a:extLst>
          </p:cNvPr>
          <p:cNvSpPr txBox="1"/>
          <p:nvPr/>
        </p:nvSpPr>
        <p:spPr>
          <a:xfrm>
            <a:off x="201705" y="1500258"/>
            <a:ext cx="11788589" cy="4452694"/>
          </a:xfrm>
          <a:prstGeom prst="rect">
            <a:avLst/>
          </a:prstGeom>
        </p:spPr>
        <p:txBody>
          <a:bodyPr vert="horz" wrap="square" lIns="0" tIns="12700" rIns="0" bIns="0" rtlCol="0">
            <a:spAutoFit/>
          </a:bodyPr>
          <a:lstStyle/>
          <a:p>
            <a:pPr marL="367665" marR="5080" indent="-355600" algn="just">
              <a:lnSpc>
                <a:spcPct val="120000"/>
              </a:lnSpc>
              <a:spcBef>
                <a:spcPts val="100"/>
              </a:spcBef>
              <a:buClr>
                <a:schemeClr val="tx1"/>
              </a:buClr>
              <a:buFont typeface="Wingdings" panose="05000000000000000000" pitchFamily="2" charset="2"/>
              <a:buChar char="§"/>
              <a:tabLst>
                <a:tab pos="367665" algn="l"/>
                <a:tab pos="368300" algn="l"/>
              </a:tabLst>
            </a:pPr>
            <a:r>
              <a:rPr sz="2400" dirty="0">
                <a:latin typeface="Calibri"/>
                <a:cs typeface="Calibri"/>
              </a:rPr>
              <a:t>Με</a:t>
            </a:r>
            <a:r>
              <a:rPr sz="2400" spc="-45" dirty="0">
                <a:latin typeface="Calibri"/>
                <a:cs typeface="Calibri"/>
              </a:rPr>
              <a:t> </a:t>
            </a:r>
            <a:r>
              <a:rPr sz="2400" dirty="0">
                <a:latin typeface="Calibri"/>
                <a:cs typeface="Calibri"/>
              </a:rPr>
              <a:t>τον</a:t>
            </a:r>
            <a:r>
              <a:rPr sz="2400" spc="-40" dirty="0">
                <a:latin typeface="Calibri"/>
                <a:cs typeface="Calibri"/>
              </a:rPr>
              <a:t> </a:t>
            </a:r>
            <a:r>
              <a:rPr sz="2400" dirty="0">
                <a:latin typeface="Calibri"/>
                <a:cs typeface="Calibri"/>
              </a:rPr>
              <a:t>ίδιο</a:t>
            </a:r>
            <a:r>
              <a:rPr sz="2400" spc="-25" dirty="0">
                <a:latin typeface="Calibri"/>
                <a:cs typeface="Calibri"/>
              </a:rPr>
              <a:t> </a:t>
            </a:r>
            <a:r>
              <a:rPr sz="2400" dirty="0">
                <a:latin typeface="Calibri"/>
                <a:cs typeface="Calibri"/>
              </a:rPr>
              <a:t>τρόπο</a:t>
            </a:r>
            <a:r>
              <a:rPr sz="2400" spc="-35" dirty="0">
                <a:latin typeface="Calibri"/>
                <a:cs typeface="Calibri"/>
              </a:rPr>
              <a:t> </a:t>
            </a:r>
            <a:r>
              <a:rPr sz="2400" dirty="0">
                <a:latin typeface="Calibri"/>
                <a:cs typeface="Calibri"/>
              </a:rPr>
              <a:t>βρίσκουμε</a:t>
            </a:r>
            <a:r>
              <a:rPr sz="2400" spc="-30" dirty="0">
                <a:latin typeface="Calibri"/>
                <a:cs typeface="Calibri"/>
              </a:rPr>
              <a:t> </a:t>
            </a:r>
            <a:r>
              <a:rPr sz="2400" dirty="0">
                <a:latin typeface="Calibri"/>
                <a:cs typeface="Calibri"/>
              </a:rPr>
              <a:t>ότι</a:t>
            </a:r>
            <a:r>
              <a:rPr sz="2400" spc="-25" dirty="0">
                <a:latin typeface="Calibri"/>
                <a:cs typeface="Calibri"/>
              </a:rPr>
              <a:t> </a:t>
            </a:r>
            <a:r>
              <a:rPr sz="2400" dirty="0">
                <a:latin typeface="Calibri"/>
                <a:cs typeface="Calibri"/>
              </a:rPr>
              <a:t>η</a:t>
            </a:r>
            <a:r>
              <a:rPr sz="2400" spc="-35" dirty="0">
                <a:latin typeface="Calibri"/>
                <a:cs typeface="Calibri"/>
              </a:rPr>
              <a:t> </a:t>
            </a:r>
            <a:r>
              <a:rPr sz="2400" dirty="0">
                <a:latin typeface="Calibri"/>
                <a:cs typeface="Calibri"/>
              </a:rPr>
              <a:t>τυπική</a:t>
            </a:r>
            <a:r>
              <a:rPr sz="2400" spc="-50" dirty="0">
                <a:latin typeface="Calibri"/>
                <a:cs typeface="Calibri"/>
              </a:rPr>
              <a:t> </a:t>
            </a:r>
            <a:r>
              <a:rPr sz="2400" dirty="0">
                <a:latin typeface="Calibri"/>
                <a:cs typeface="Calibri"/>
              </a:rPr>
              <a:t>απόκλιση</a:t>
            </a:r>
            <a:r>
              <a:rPr sz="2400" spc="-35" dirty="0">
                <a:latin typeface="Calibri"/>
                <a:cs typeface="Calibri"/>
              </a:rPr>
              <a:t> </a:t>
            </a:r>
            <a:r>
              <a:rPr sz="2400" dirty="0">
                <a:latin typeface="Calibri"/>
                <a:cs typeface="Calibri"/>
              </a:rPr>
              <a:t>των</a:t>
            </a:r>
            <a:r>
              <a:rPr sz="2400" spc="-25" dirty="0">
                <a:latin typeface="Calibri"/>
                <a:cs typeface="Calibri"/>
              </a:rPr>
              <a:t> </a:t>
            </a:r>
            <a:r>
              <a:rPr sz="2400" dirty="0">
                <a:latin typeface="Calibri"/>
                <a:cs typeface="Calibri"/>
              </a:rPr>
              <a:t>βαθμών</a:t>
            </a:r>
            <a:r>
              <a:rPr sz="2400" spc="-5" dirty="0">
                <a:latin typeface="Calibri"/>
                <a:cs typeface="Calibri"/>
              </a:rPr>
              <a:t> </a:t>
            </a:r>
            <a:r>
              <a:rPr sz="2400" dirty="0">
                <a:latin typeface="Calibri"/>
                <a:cs typeface="Calibri"/>
              </a:rPr>
              <a:t>του</a:t>
            </a:r>
            <a:r>
              <a:rPr sz="2400" spc="-30" dirty="0">
                <a:latin typeface="Calibri"/>
                <a:cs typeface="Calibri"/>
              </a:rPr>
              <a:t> </a:t>
            </a:r>
            <a:r>
              <a:rPr sz="2400" dirty="0">
                <a:latin typeface="Calibri"/>
                <a:cs typeface="Calibri"/>
              </a:rPr>
              <a:t>τμήματος</a:t>
            </a:r>
            <a:r>
              <a:rPr sz="2400" spc="-5" dirty="0">
                <a:latin typeface="Calibri"/>
                <a:cs typeface="Calibri"/>
              </a:rPr>
              <a:t> </a:t>
            </a:r>
            <a:r>
              <a:rPr sz="2400" spc="-50" dirty="0">
                <a:latin typeface="Calibri"/>
                <a:cs typeface="Calibri"/>
              </a:rPr>
              <a:t>Β </a:t>
            </a:r>
            <a:r>
              <a:rPr sz="2400" dirty="0">
                <a:latin typeface="Calibri"/>
                <a:cs typeface="Calibri"/>
              </a:rPr>
              <a:t>ισούται</a:t>
            </a:r>
            <a:r>
              <a:rPr sz="2400" spc="-5" dirty="0">
                <a:latin typeface="Calibri"/>
                <a:cs typeface="Calibri"/>
              </a:rPr>
              <a:t> </a:t>
            </a:r>
            <a:r>
              <a:rPr sz="2400" dirty="0">
                <a:latin typeface="Calibri"/>
                <a:cs typeface="Calibri"/>
              </a:rPr>
              <a:t>με</a:t>
            </a:r>
            <a:r>
              <a:rPr sz="2400" spc="-40" dirty="0">
                <a:latin typeface="Calibri"/>
                <a:cs typeface="Calibri"/>
              </a:rPr>
              <a:t> </a:t>
            </a:r>
            <a:r>
              <a:rPr sz="2400" dirty="0">
                <a:latin typeface="Calibri"/>
                <a:cs typeface="Calibri"/>
              </a:rPr>
              <a:t>3,70</a:t>
            </a:r>
            <a:r>
              <a:rPr sz="2400" spc="-25" dirty="0">
                <a:latin typeface="Calibri"/>
                <a:cs typeface="Calibri"/>
              </a:rPr>
              <a:t> </a:t>
            </a:r>
            <a:r>
              <a:rPr sz="2400" spc="-10" dirty="0">
                <a:latin typeface="Calibri"/>
                <a:cs typeface="Calibri"/>
              </a:rPr>
              <a:t>μονάδες.</a:t>
            </a:r>
            <a:endParaRPr sz="2400" dirty="0">
              <a:latin typeface="Calibri"/>
              <a:cs typeface="Calibri"/>
            </a:endParaRPr>
          </a:p>
          <a:p>
            <a:pPr marL="367665" indent="-355600" algn="just">
              <a:lnSpc>
                <a:spcPct val="100000"/>
              </a:lnSpc>
              <a:spcBef>
                <a:spcPts val="1980"/>
              </a:spcBef>
              <a:buClr>
                <a:schemeClr val="tx1"/>
              </a:buClr>
              <a:buFont typeface="Wingdings" panose="05000000000000000000" pitchFamily="2" charset="2"/>
              <a:buChar char="§"/>
              <a:tabLst>
                <a:tab pos="367665" algn="l"/>
                <a:tab pos="368300" algn="l"/>
              </a:tabLst>
            </a:pPr>
            <a:r>
              <a:rPr sz="2400" b="1" dirty="0">
                <a:latin typeface="Calibri"/>
                <a:cs typeface="Calibri"/>
              </a:rPr>
              <a:t>Άρα</a:t>
            </a:r>
            <a:r>
              <a:rPr sz="2400" b="1" spc="-55" dirty="0">
                <a:latin typeface="Calibri"/>
                <a:cs typeface="Calibri"/>
              </a:rPr>
              <a:t> </a:t>
            </a:r>
            <a:r>
              <a:rPr sz="2400" dirty="0">
                <a:latin typeface="Calibri"/>
                <a:cs typeface="Calibri"/>
              </a:rPr>
              <a:t>το</a:t>
            </a:r>
            <a:r>
              <a:rPr sz="2400" spc="-55" dirty="0">
                <a:latin typeface="Calibri"/>
                <a:cs typeface="Calibri"/>
              </a:rPr>
              <a:t> </a:t>
            </a:r>
            <a:r>
              <a:rPr sz="2400" dirty="0">
                <a:latin typeface="Calibri"/>
                <a:cs typeface="Calibri"/>
              </a:rPr>
              <a:t>τμήμα</a:t>
            </a:r>
            <a:r>
              <a:rPr sz="2400" spc="-30" dirty="0">
                <a:latin typeface="Calibri"/>
                <a:cs typeface="Calibri"/>
              </a:rPr>
              <a:t> </a:t>
            </a:r>
            <a:r>
              <a:rPr sz="2400" dirty="0">
                <a:latin typeface="Calibri"/>
                <a:cs typeface="Calibri"/>
              </a:rPr>
              <a:t>Β</a:t>
            </a:r>
            <a:r>
              <a:rPr sz="2400" spc="-55" dirty="0">
                <a:latin typeface="Calibri"/>
                <a:cs typeface="Calibri"/>
              </a:rPr>
              <a:t> </a:t>
            </a:r>
            <a:r>
              <a:rPr sz="2400" dirty="0">
                <a:latin typeface="Calibri"/>
                <a:cs typeface="Calibri"/>
              </a:rPr>
              <a:t>έχει</a:t>
            </a:r>
            <a:r>
              <a:rPr sz="2400" spc="-40" dirty="0">
                <a:latin typeface="Calibri"/>
                <a:cs typeface="Calibri"/>
              </a:rPr>
              <a:t> </a:t>
            </a:r>
            <a:r>
              <a:rPr sz="2400" u="sng" dirty="0">
                <a:uFill>
                  <a:solidFill>
                    <a:srgbClr val="000000"/>
                  </a:solidFill>
                </a:uFill>
                <a:latin typeface="Calibri"/>
                <a:cs typeface="Calibri"/>
              </a:rPr>
              <a:t>σχεδόν</a:t>
            </a:r>
            <a:r>
              <a:rPr sz="2400" u="sng" spc="-40" dirty="0">
                <a:uFill>
                  <a:solidFill>
                    <a:srgbClr val="000000"/>
                  </a:solidFill>
                </a:uFill>
                <a:latin typeface="Calibri"/>
                <a:cs typeface="Calibri"/>
              </a:rPr>
              <a:t> </a:t>
            </a:r>
            <a:r>
              <a:rPr sz="2400" u="sng" dirty="0">
                <a:uFill>
                  <a:solidFill>
                    <a:srgbClr val="000000"/>
                  </a:solidFill>
                </a:uFill>
                <a:latin typeface="Calibri"/>
                <a:cs typeface="Calibri"/>
              </a:rPr>
              <a:t>τριπλάσια</a:t>
            </a:r>
            <a:r>
              <a:rPr sz="2400" spc="-35" dirty="0">
                <a:latin typeface="Calibri"/>
                <a:cs typeface="Calibri"/>
              </a:rPr>
              <a:t> </a:t>
            </a:r>
            <a:r>
              <a:rPr sz="2400" dirty="0">
                <a:latin typeface="Calibri"/>
                <a:cs typeface="Calibri"/>
              </a:rPr>
              <a:t>τυπική</a:t>
            </a:r>
            <a:r>
              <a:rPr sz="2400" spc="-60" dirty="0">
                <a:latin typeface="Calibri"/>
                <a:cs typeface="Calibri"/>
              </a:rPr>
              <a:t> </a:t>
            </a:r>
            <a:r>
              <a:rPr sz="2400" dirty="0">
                <a:latin typeface="Calibri"/>
                <a:cs typeface="Calibri"/>
              </a:rPr>
              <a:t>απόκλιση</a:t>
            </a:r>
            <a:r>
              <a:rPr sz="2400" spc="-55" dirty="0">
                <a:latin typeface="Calibri"/>
                <a:cs typeface="Calibri"/>
              </a:rPr>
              <a:t> </a:t>
            </a:r>
            <a:r>
              <a:rPr sz="2400" dirty="0">
                <a:latin typeface="Calibri"/>
                <a:cs typeface="Calibri"/>
              </a:rPr>
              <a:t>(</a:t>
            </a:r>
            <a:r>
              <a:rPr sz="2400" b="1" dirty="0">
                <a:latin typeface="Calibri"/>
                <a:cs typeface="Calibri"/>
              </a:rPr>
              <a:t>s=3,70</a:t>
            </a:r>
            <a:r>
              <a:rPr sz="2400" b="1" spc="-50" dirty="0">
                <a:latin typeface="Calibri"/>
                <a:cs typeface="Calibri"/>
              </a:rPr>
              <a:t> </a:t>
            </a:r>
            <a:r>
              <a:rPr sz="2400" dirty="0">
                <a:latin typeface="Calibri"/>
                <a:cs typeface="Calibri"/>
              </a:rPr>
              <a:t>μονάδες)</a:t>
            </a:r>
            <a:r>
              <a:rPr sz="2400" spc="-45" dirty="0">
                <a:latin typeface="Calibri"/>
                <a:cs typeface="Calibri"/>
              </a:rPr>
              <a:t> </a:t>
            </a:r>
            <a:r>
              <a:rPr sz="2400" spc="-25" dirty="0">
                <a:latin typeface="Calibri"/>
                <a:cs typeface="Calibri"/>
              </a:rPr>
              <a:t>σε</a:t>
            </a:r>
            <a:r>
              <a:rPr lang="en-US" sz="2400" spc="-25" dirty="0">
                <a:latin typeface="Calibri"/>
                <a:cs typeface="Calibri"/>
              </a:rPr>
              <a:t> </a:t>
            </a:r>
            <a:r>
              <a:rPr sz="2400" dirty="0">
                <a:latin typeface="Calibri"/>
                <a:cs typeface="Calibri"/>
              </a:rPr>
              <a:t>σχέση</a:t>
            </a:r>
            <a:r>
              <a:rPr sz="2400" spc="-25" dirty="0">
                <a:latin typeface="Calibri"/>
                <a:cs typeface="Calibri"/>
              </a:rPr>
              <a:t> </a:t>
            </a:r>
            <a:r>
              <a:rPr sz="2400" dirty="0">
                <a:latin typeface="Calibri"/>
                <a:cs typeface="Calibri"/>
              </a:rPr>
              <a:t>με</a:t>
            </a:r>
            <a:r>
              <a:rPr sz="2400" spc="-25" dirty="0">
                <a:latin typeface="Calibri"/>
                <a:cs typeface="Calibri"/>
              </a:rPr>
              <a:t> </a:t>
            </a:r>
            <a:r>
              <a:rPr sz="2400" dirty="0">
                <a:latin typeface="Calibri"/>
                <a:cs typeface="Calibri"/>
              </a:rPr>
              <a:t>το</a:t>
            </a:r>
            <a:r>
              <a:rPr sz="2400" spc="-25" dirty="0">
                <a:latin typeface="Calibri"/>
                <a:cs typeface="Calibri"/>
              </a:rPr>
              <a:t> </a:t>
            </a:r>
            <a:r>
              <a:rPr sz="2400" dirty="0">
                <a:latin typeface="Calibri"/>
                <a:cs typeface="Calibri"/>
              </a:rPr>
              <a:t>τμήμα</a:t>
            </a:r>
            <a:r>
              <a:rPr sz="2400" spc="-15" dirty="0">
                <a:latin typeface="Calibri"/>
                <a:cs typeface="Calibri"/>
              </a:rPr>
              <a:t> </a:t>
            </a:r>
            <a:r>
              <a:rPr sz="2400" dirty="0">
                <a:latin typeface="Calibri"/>
                <a:cs typeface="Calibri"/>
              </a:rPr>
              <a:t>Α</a:t>
            </a:r>
            <a:r>
              <a:rPr sz="2400" spc="-30" dirty="0">
                <a:latin typeface="Calibri"/>
                <a:cs typeface="Calibri"/>
              </a:rPr>
              <a:t> </a:t>
            </a:r>
            <a:r>
              <a:rPr sz="2400" dirty="0">
                <a:latin typeface="Calibri"/>
                <a:cs typeface="Calibri"/>
              </a:rPr>
              <a:t>(</a:t>
            </a:r>
            <a:r>
              <a:rPr sz="2400" b="1" dirty="0">
                <a:latin typeface="Calibri"/>
                <a:cs typeface="Calibri"/>
              </a:rPr>
              <a:t>s=1,29</a:t>
            </a:r>
            <a:r>
              <a:rPr sz="2400" b="1" spc="-30" dirty="0">
                <a:latin typeface="Calibri"/>
                <a:cs typeface="Calibri"/>
              </a:rPr>
              <a:t> </a:t>
            </a:r>
            <a:r>
              <a:rPr sz="2400" spc="-10" dirty="0">
                <a:latin typeface="Calibri"/>
                <a:cs typeface="Calibri"/>
              </a:rPr>
              <a:t>μονάδες).</a:t>
            </a:r>
            <a:endParaRPr sz="2400" dirty="0">
              <a:latin typeface="Calibri"/>
              <a:cs typeface="Calibri"/>
            </a:endParaRPr>
          </a:p>
          <a:p>
            <a:pPr marL="367665" marR="467995" indent="-355600" algn="just">
              <a:lnSpc>
                <a:spcPct val="120000"/>
              </a:lnSpc>
              <a:spcBef>
                <a:spcPts val="1395"/>
              </a:spcBef>
              <a:buClr>
                <a:schemeClr val="tx1"/>
              </a:buClr>
              <a:buFont typeface="Wingdings" panose="05000000000000000000" pitchFamily="2" charset="2"/>
              <a:buChar char="§"/>
              <a:tabLst>
                <a:tab pos="367665" algn="l"/>
                <a:tab pos="368300" algn="l"/>
              </a:tabLst>
            </a:pPr>
            <a:r>
              <a:rPr sz="2400" b="1" dirty="0">
                <a:latin typeface="Calibri"/>
                <a:cs typeface="Calibri"/>
              </a:rPr>
              <a:t>Άρα</a:t>
            </a:r>
            <a:r>
              <a:rPr sz="2400" b="1" spc="-45" dirty="0">
                <a:latin typeface="Calibri"/>
                <a:cs typeface="Calibri"/>
              </a:rPr>
              <a:t> </a:t>
            </a:r>
            <a:r>
              <a:rPr sz="2400" dirty="0">
                <a:latin typeface="Calibri"/>
                <a:cs typeface="Calibri"/>
              </a:rPr>
              <a:t>το</a:t>
            </a:r>
            <a:r>
              <a:rPr sz="2400" spc="-40" dirty="0">
                <a:latin typeface="Calibri"/>
                <a:cs typeface="Calibri"/>
              </a:rPr>
              <a:t> </a:t>
            </a:r>
            <a:r>
              <a:rPr sz="2400" dirty="0">
                <a:latin typeface="Calibri"/>
                <a:cs typeface="Calibri"/>
              </a:rPr>
              <a:t>Τμήμα</a:t>
            </a:r>
            <a:r>
              <a:rPr sz="2400" spc="-10" dirty="0">
                <a:latin typeface="Calibri"/>
                <a:cs typeface="Calibri"/>
              </a:rPr>
              <a:t> </a:t>
            </a:r>
            <a:r>
              <a:rPr sz="2400" b="1" dirty="0">
                <a:latin typeface="Calibri"/>
                <a:cs typeface="Calibri"/>
              </a:rPr>
              <a:t>Β</a:t>
            </a:r>
            <a:r>
              <a:rPr sz="2400" spc="-45" dirty="0">
                <a:latin typeface="Calibri"/>
                <a:cs typeface="Calibri"/>
              </a:rPr>
              <a:t> </a:t>
            </a:r>
            <a:r>
              <a:rPr sz="2400" dirty="0">
                <a:latin typeface="Calibri"/>
                <a:cs typeface="Calibri"/>
              </a:rPr>
              <a:t>είναι</a:t>
            </a:r>
            <a:r>
              <a:rPr sz="2400" spc="-30" dirty="0">
                <a:latin typeface="Calibri"/>
                <a:cs typeface="Calibri"/>
              </a:rPr>
              <a:t> </a:t>
            </a:r>
            <a:r>
              <a:rPr sz="2400" dirty="0">
                <a:latin typeface="Calibri"/>
                <a:cs typeface="Calibri"/>
              </a:rPr>
              <a:t>πολύ</a:t>
            </a:r>
            <a:r>
              <a:rPr sz="2400" spc="-50" dirty="0">
                <a:latin typeface="Calibri"/>
                <a:cs typeface="Calibri"/>
              </a:rPr>
              <a:t> </a:t>
            </a:r>
            <a:r>
              <a:rPr sz="2400" dirty="0">
                <a:latin typeface="Calibri"/>
                <a:cs typeface="Calibri"/>
              </a:rPr>
              <a:t>πιο</a:t>
            </a:r>
            <a:r>
              <a:rPr sz="2400" spc="-40" dirty="0">
                <a:latin typeface="Calibri"/>
                <a:cs typeface="Calibri"/>
              </a:rPr>
              <a:t> </a:t>
            </a:r>
            <a:r>
              <a:rPr sz="2400" dirty="0">
                <a:latin typeface="Calibri"/>
                <a:cs typeface="Calibri"/>
              </a:rPr>
              <a:t>ανομοιογενές</a:t>
            </a:r>
            <a:r>
              <a:rPr sz="2400" spc="-30" dirty="0">
                <a:latin typeface="Calibri"/>
                <a:cs typeface="Calibri"/>
              </a:rPr>
              <a:t> </a:t>
            </a:r>
            <a:r>
              <a:rPr sz="2400" dirty="0">
                <a:latin typeface="Calibri"/>
                <a:cs typeface="Calibri"/>
              </a:rPr>
              <a:t>σε</a:t>
            </a:r>
            <a:r>
              <a:rPr sz="2400" spc="-30" dirty="0">
                <a:latin typeface="Calibri"/>
                <a:cs typeface="Calibri"/>
              </a:rPr>
              <a:t> </a:t>
            </a:r>
            <a:r>
              <a:rPr sz="2400" dirty="0">
                <a:latin typeface="Calibri"/>
                <a:cs typeface="Calibri"/>
              </a:rPr>
              <a:t>ό,τι</a:t>
            </a:r>
            <a:r>
              <a:rPr sz="2400" spc="-35" dirty="0">
                <a:latin typeface="Calibri"/>
                <a:cs typeface="Calibri"/>
              </a:rPr>
              <a:t> </a:t>
            </a:r>
            <a:r>
              <a:rPr sz="2400" dirty="0">
                <a:latin typeface="Calibri"/>
                <a:cs typeface="Calibri"/>
              </a:rPr>
              <a:t>αφορά</a:t>
            </a:r>
            <a:r>
              <a:rPr sz="2400" spc="-15" dirty="0">
                <a:latin typeface="Calibri"/>
                <a:cs typeface="Calibri"/>
              </a:rPr>
              <a:t> </a:t>
            </a:r>
            <a:r>
              <a:rPr sz="2400" dirty="0">
                <a:latin typeface="Calibri"/>
                <a:cs typeface="Calibri"/>
              </a:rPr>
              <a:t>τις</a:t>
            </a:r>
            <a:r>
              <a:rPr sz="2400" spc="-40" dirty="0">
                <a:latin typeface="Calibri"/>
                <a:cs typeface="Calibri"/>
              </a:rPr>
              <a:t> </a:t>
            </a:r>
            <a:r>
              <a:rPr sz="2400" dirty="0">
                <a:latin typeface="Calibri"/>
                <a:cs typeface="Calibri"/>
              </a:rPr>
              <a:t>επιδόσεις</a:t>
            </a:r>
            <a:r>
              <a:rPr sz="2400" spc="-30" dirty="0">
                <a:latin typeface="Calibri"/>
                <a:cs typeface="Calibri"/>
              </a:rPr>
              <a:t> </a:t>
            </a:r>
            <a:r>
              <a:rPr sz="2400" spc="-25" dirty="0">
                <a:latin typeface="Calibri"/>
                <a:cs typeface="Calibri"/>
              </a:rPr>
              <a:t>των </a:t>
            </a:r>
            <a:r>
              <a:rPr sz="2400" dirty="0">
                <a:latin typeface="Calibri"/>
                <a:cs typeface="Calibri"/>
              </a:rPr>
              <a:t>μαθητών</a:t>
            </a:r>
            <a:r>
              <a:rPr sz="2400" spc="-40" dirty="0">
                <a:latin typeface="Calibri"/>
                <a:cs typeface="Calibri"/>
              </a:rPr>
              <a:t> </a:t>
            </a:r>
            <a:r>
              <a:rPr sz="2400" dirty="0">
                <a:latin typeface="Calibri"/>
                <a:cs typeface="Calibri"/>
              </a:rPr>
              <a:t>στα</a:t>
            </a:r>
            <a:r>
              <a:rPr sz="2400" spc="-55" dirty="0">
                <a:latin typeface="Calibri"/>
                <a:cs typeface="Calibri"/>
              </a:rPr>
              <a:t> </a:t>
            </a:r>
            <a:r>
              <a:rPr sz="2400" spc="-10" dirty="0">
                <a:latin typeface="Calibri"/>
                <a:cs typeface="Calibri"/>
              </a:rPr>
              <a:t>μαθηματικά.</a:t>
            </a:r>
            <a:endParaRPr sz="2400" dirty="0">
              <a:latin typeface="Calibri"/>
              <a:cs typeface="Calibri"/>
            </a:endParaRPr>
          </a:p>
          <a:p>
            <a:pPr marL="367665" marR="479425" algn="just">
              <a:lnSpc>
                <a:spcPct val="120000"/>
              </a:lnSpc>
              <a:spcBef>
                <a:spcPts val="1465"/>
              </a:spcBef>
              <a:buClr>
                <a:schemeClr val="tx1"/>
              </a:buClr>
            </a:pPr>
            <a:r>
              <a:rPr lang="el-GR" sz="2400" b="1" dirty="0">
                <a:latin typeface="Calibri"/>
                <a:cs typeface="Calibri"/>
              </a:rPr>
              <a:t>Προσοχή</a:t>
            </a:r>
            <a:r>
              <a:rPr sz="2400" b="1" dirty="0">
                <a:latin typeface="Calibri"/>
                <a:cs typeface="Calibri"/>
              </a:rPr>
              <a:t>:</a:t>
            </a:r>
            <a:r>
              <a:rPr sz="2400" b="1" spc="-50" dirty="0">
                <a:latin typeface="Calibri"/>
                <a:cs typeface="Calibri"/>
              </a:rPr>
              <a:t> </a:t>
            </a:r>
            <a:r>
              <a:rPr sz="2400" dirty="0">
                <a:latin typeface="Calibri"/>
                <a:cs typeface="Calibri"/>
              </a:rPr>
              <a:t>Η</a:t>
            </a:r>
            <a:r>
              <a:rPr sz="2400" spc="-50" dirty="0">
                <a:latin typeface="Calibri"/>
                <a:cs typeface="Calibri"/>
              </a:rPr>
              <a:t> </a:t>
            </a:r>
            <a:r>
              <a:rPr sz="2400" dirty="0">
                <a:latin typeface="Calibri"/>
                <a:cs typeface="Calibri"/>
              </a:rPr>
              <a:t>τυπική</a:t>
            </a:r>
            <a:r>
              <a:rPr sz="2400" spc="-45" dirty="0">
                <a:latin typeface="Calibri"/>
                <a:cs typeface="Calibri"/>
              </a:rPr>
              <a:t> </a:t>
            </a:r>
            <a:r>
              <a:rPr sz="2400" dirty="0">
                <a:latin typeface="Calibri"/>
                <a:cs typeface="Calibri"/>
              </a:rPr>
              <a:t>απόκλιση</a:t>
            </a:r>
            <a:r>
              <a:rPr sz="2400" spc="-55" dirty="0">
                <a:latin typeface="Calibri"/>
                <a:cs typeface="Calibri"/>
              </a:rPr>
              <a:t> </a:t>
            </a:r>
            <a:r>
              <a:rPr sz="2400" dirty="0">
                <a:latin typeface="Calibri"/>
                <a:cs typeface="Calibri"/>
              </a:rPr>
              <a:t>εκφράζεται</a:t>
            </a:r>
            <a:r>
              <a:rPr sz="2400" spc="-45" dirty="0">
                <a:latin typeface="Calibri"/>
                <a:cs typeface="Calibri"/>
              </a:rPr>
              <a:t> </a:t>
            </a:r>
            <a:r>
              <a:rPr sz="2400" dirty="0">
                <a:latin typeface="Calibri"/>
                <a:cs typeface="Calibri"/>
              </a:rPr>
              <a:t>στην</a:t>
            </a:r>
            <a:r>
              <a:rPr sz="2400" spc="-45" dirty="0">
                <a:latin typeface="Calibri"/>
                <a:cs typeface="Calibri"/>
              </a:rPr>
              <a:t> </a:t>
            </a:r>
            <a:r>
              <a:rPr sz="2400" dirty="0">
                <a:latin typeface="Calibri"/>
                <a:cs typeface="Calibri"/>
              </a:rPr>
              <a:t>ίδια</a:t>
            </a:r>
            <a:r>
              <a:rPr sz="2400" spc="-40" dirty="0">
                <a:latin typeface="Calibri"/>
                <a:cs typeface="Calibri"/>
              </a:rPr>
              <a:t> </a:t>
            </a:r>
            <a:r>
              <a:rPr sz="2400" dirty="0">
                <a:latin typeface="Calibri"/>
                <a:cs typeface="Calibri"/>
              </a:rPr>
              <a:t>κλίμακα</a:t>
            </a:r>
            <a:r>
              <a:rPr sz="2400" spc="-50" dirty="0">
                <a:latin typeface="Calibri"/>
                <a:cs typeface="Calibri"/>
              </a:rPr>
              <a:t> </a:t>
            </a:r>
            <a:r>
              <a:rPr sz="2400" dirty="0">
                <a:latin typeface="Calibri"/>
                <a:cs typeface="Calibri"/>
              </a:rPr>
              <a:t>μέτρησης</a:t>
            </a:r>
            <a:r>
              <a:rPr sz="2400" spc="-50" dirty="0">
                <a:latin typeface="Calibri"/>
                <a:cs typeface="Calibri"/>
              </a:rPr>
              <a:t> </a:t>
            </a:r>
            <a:r>
              <a:rPr sz="2400" dirty="0">
                <a:latin typeface="Calibri"/>
                <a:cs typeface="Calibri"/>
              </a:rPr>
              <a:t>με</a:t>
            </a:r>
            <a:r>
              <a:rPr sz="2400" spc="-40" dirty="0">
                <a:latin typeface="Calibri"/>
                <a:cs typeface="Calibri"/>
              </a:rPr>
              <a:t> </a:t>
            </a:r>
            <a:r>
              <a:rPr sz="2400" spc="-25" dirty="0">
                <a:latin typeface="Calibri"/>
                <a:cs typeface="Calibri"/>
              </a:rPr>
              <a:t>τα </a:t>
            </a:r>
            <a:r>
              <a:rPr sz="2400" dirty="0">
                <a:latin typeface="Calibri"/>
                <a:cs typeface="Calibri"/>
              </a:rPr>
              <a:t>δεδομένα</a:t>
            </a:r>
            <a:r>
              <a:rPr sz="2400" spc="-35" dirty="0">
                <a:latin typeface="Calibri"/>
                <a:cs typeface="Calibri"/>
              </a:rPr>
              <a:t> </a:t>
            </a:r>
            <a:r>
              <a:rPr sz="2400" dirty="0">
                <a:latin typeface="Calibri"/>
                <a:cs typeface="Calibri"/>
              </a:rPr>
              <a:t>που</a:t>
            </a:r>
            <a:r>
              <a:rPr sz="2400" spc="-25" dirty="0">
                <a:latin typeface="Calibri"/>
                <a:cs typeface="Calibri"/>
              </a:rPr>
              <a:t> </a:t>
            </a:r>
            <a:r>
              <a:rPr sz="2400" dirty="0">
                <a:latin typeface="Calibri"/>
                <a:cs typeface="Calibri"/>
              </a:rPr>
              <a:t>περιγράφει.</a:t>
            </a:r>
            <a:r>
              <a:rPr sz="2400" spc="-30" dirty="0">
                <a:latin typeface="Calibri"/>
                <a:cs typeface="Calibri"/>
              </a:rPr>
              <a:t> </a:t>
            </a:r>
            <a:r>
              <a:rPr sz="2400" dirty="0">
                <a:latin typeface="Calibri"/>
                <a:cs typeface="Calibri"/>
              </a:rPr>
              <a:t>Εάν</a:t>
            </a:r>
            <a:r>
              <a:rPr sz="2400" spc="-30" dirty="0">
                <a:latin typeface="Calibri"/>
                <a:cs typeface="Calibri"/>
              </a:rPr>
              <a:t> </a:t>
            </a:r>
            <a:r>
              <a:rPr sz="2400" dirty="0">
                <a:latin typeface="Calibri"/>
                <a:cs typeface="Calibri"/>
              </a:rPr>
              <a:t>μια</a:t>
            </a:r>
            <a:r>
              <a:rPr sz="2400" spc="-25" dirty="0">
                <a:latin typeface="Calibri"/>
                <a:cs typeface="Calibri"/>
              </a:rPr>
              <a:t> </a:t>
            </a:r>
            <a:r>
              <a:rPr sz="2400" dirty="0">
                <a:latin typeface="Calibri"/>
                <a:cs typeface="Calibri"/>
              </a:rPr>
              <a:t>μεταβλητή</a:t>
            </a:r>
            <a:r>
              <a:rPr sz="2400" spc="-30" dirty="0">
                <a:latin typeface="Calibri"/>
                <a:cs typeface="Calibri"/>
              </a:rPr>
              <a:t> </a:t>
            </a:r>
            <a:r>
              <a:rPr sz="2400" dirty="0">
                <a:latin typeface="Calibri"/>
                <a:cs typeface="Calibri"/>
              </a:rPr>
              <a:t>μετράει</a:t>
            </a:r>
            <a:r>
              <a:rPr sz="2400" spc="-15" dirty="0">
                <a:latin typeface="Calibri"/>
                <a:cs typeface="Calibri"/>
              </a:rPr>
              <a:t> </a:t>
            </a:r>
            <a:r>
              <a:rPr sz="2400" dirty="0">
                <a:latin typeface="Calibri"/>
                <a:cs typeface="Calibri"/>
              </a:rPr>
              <a:t>το</a:t>
            </a:r>
            <a:r>
              <a:rPr sz="2400" spc="-30" dirty="0">
                <a:latin typeface="Calibri"/>
                <a:cs typeface="Calibri"/>
              </a:rPr>
              <a:t> </a:t>
            </a:r>
            <a:r>
              <a:rPr sz="2400" dirty="0">
                <a:latin typeface="Calibri"/>
                <a:cs typeface="Calibri"/>
              </a:rPr>
              <a:t>βάρος</a:t>
            </a:r>
            <a:r>
              <a:rPr sz="2400" spc="-5" dirty="0">
                <a:latin typeface="Calibri"/>
                <a:cs typeface="Calibri"/>
              </a:rPr>
              <a:t> </a:t>
            </a:r>
            <a:r>
              <a:rPr sz="2400" dirty="0">
                <a:latin typeface="Calibri"/>
                <a:cs typeface="Calibri"/>
              </a:rPr>
              <a:t>σε</a:t>
            </a:r>
            <a:r>
              <a:rPr sz="2400" spc="-45" dirty="0">
                <a:latin typeface="Calibri"/>
                <a:cs typeface="Calibri"/>
              </a:rPr>
              <a:t> </a:t>
            </a:r>
            <a:r>
              <a:rPr sz="2400" dirty="0">
                <a:latin typeface="Calibri"/>
                <a:cs typeface="Calibri"/>
              </a:rPr>
              <a:t>κιλά,</a:t>
            </a:r>
            <a:r>
              <a:rPr sz="2400" spc="-20" dirty="0">
                <a:latin typeface="Calibri"/>
                <a:cs typeface="Calibri"/>
              </a:rPr>
              <a:t> </a:t>
            </a:r>
            <a:r>
              <a:rPr sz="2400" spc="-50" dirty="0">
                <a:latin typeface="Calibri"/>
                <a:cs typeface="Calibri"/>
              </a:rPr>
              <a:t>η </a:t>
            </a:r>
            <a:r>
              <a:rPr sz="2400" dirty="0">
                <a:latin typeface="Calibri"/>
                <a:cs typeface="Calibri"/>
              </a:rPr>
              <a:t>τυπική</a:t>
            </a:r>
            <a:r>
              <a:rPr sz="2400" spc="-30" dirty="0">
                <a:latin typeface="Calibri"/>
                <a:cs typeface="Calibri"/>
              </a:rPr>
              <a:t> </a:t>
            </a:r>
            <a:r>
              <a:rPr sz="2400" dirty="0">
                <a:latin typeface="Calibri"/>
                <a:cs typeface="Calibri"/>
              </a:rPr>
              <a:t>απόκλιση</a:t>
            </a:r>
            <a:r>
              <a:rPr sz="2400" spc="-30" dirty="0">
                <a:latin typeface="Calibri"/>
                <a:cs typeface="Calibri"/>
              </a:rPr>
              <a:t> </a:t>
            </a:r>
            <a:r>
              <a:rPr sz="2400" dirty="0">
                <a:latin typeface="Calibri"/>
                <a:cs typeface="Calibri"/>
              </a:rPr>
              <a:t>των</a:t>
            </a:r>
            <a:r>
              <a:rPr sz="2400" spc="-30" dirty="0">
                <a:latin typeface="Calibri"/>
                <a:cs typeface="Calibri"/>
              </a:rPr>
              <a:t> </a:t>
            </a:r>
            <a:r>
              <a:rPr sz="2400" dirty="0">
                <a:latin typeface="Calibri"/>
                <a:cs typeface="Calibri"/>
              </a:rPr>
              <a:t>τιμών</a:t>
            </a:r>
            <a:r>
              <a:rPr sz="2400" spc="-15" dirty="0">
                <a:latin typeface="Calibri"/>
                <a:cs typeface="Calibri"/>
              </a:rPr>
              <a:t> </a:t>
            </a:r>
            <a:r>
              <a:rPr sz="2400" dirty="0">
                <a:latin typeface="Calibri"/>
                <a:cs typeface="Calibri"/>
              </a:rPr>
              <a:t>της</a:t>
            </a:r>
            <a:r>
              <a:rPr sz="2400" spc="-35" dirty="0">
                <a:latin typeface="Calibri"/>
                <a:cs typeface="Calibri"/>
              </a:rPr>
              <a:t> </a:t>
            </a:r>
            <a:r>
              <a:rPr sz="2400" dirty="0">
                <a:latin typeface="Calibri"/>
                <a:cs typeface="Calibri"/>
              </a:rPr>
              <a:t>θα</a:t>
            </a:r>
            <a:r>
              <a:rPr sz="2400" spc="-25" dirty="0">
                <a:latin typeface="Calibri"/>
                <a:cs typeface="Calibri"/>
              </a:rPr>
              <a:t> </a:t>
            </a:r>
            <a:r>
              <a:rPr sz="2400" dirty="0">
                <a:latin typeface="Calibri"/>
                <a:cs typeface="Calibri"/>
              </a:rPr>
              <a:t>εκφράζει</a:t>
            </a:r>
            <a:r>
              <a:rPr sz="2400" spc="-30" dirty="0">
                <a:latin typeface="Calibri"/>
                <a:cs typeface="Calibri"/>
              </a:rPr>
              <a:t> </a:t>
            </a:r>
            <a:r>
              <a:rPr sz="2400" dirty="0">
                <a:latin typeface="Calibri"/>
                <a:cs typeface="Calibri"/>
              </a:rPr>
              <a:t>κι</a:t>
            </a:r>
            <a:r>
              <a:rPr sz="2400" spc="-45" dirty="0">
                <a:latin typeface="Calibri"/>
                <a:cs typeface="Calibri"/>
              </a:rPr>
              <a:t> </a:t>
            </a:r>
            <a:r>
              <a:rPr sz="2400" dirty="0">
                <a:latin typeface="Calibri"/>
                <a:cs typeface="Calibri"/>
              </a:rPr>
              <a:t>αυτή</a:t>
            </a:r>
            <a:r>
              <a:rPr sz="2400" spc="-20" dirty="0">
                <a:latin typeface="Calibri"/>
                <a:cs typeface="Calibri"/>
              </a:rPr>
              <a:t> </a:t>
            </a:r>
            <a:r>
              <a:rPr sz="2400" dirty="0">
                <a:latin typeface="Calibri"/>
                <a:cs typeface="Calibri"/>
              </a:rPr>
              <a:t>βάρος</a:t>
            </a:r>
            <a:r>
              <a:rPr sz="2400" spc="-25" dirty="0">
                <a:latin typeface="Calibri"/>
                <a:cs typeface="Calibri"/>
              </a:rPr>
              <a:t> </a:t>
            </a:r>
            <a:r>
              <a:rPr sz="2400" dirty="0">
                <a:latin typeface="Calibri"/>
                <a:cs typeface="Calibri"/>
              </a:rPr>
              <a:t>σε</a:t>
            </a:r>
            <a:r>
              <a:rPr sz="2400" spc="-45" dirty="0">
                <a:latin typeface="Calibri"/>
                <a:cs typeface="Calibri"/>
              </a:rPr>
              <a:t> </a:t>
            </a:r>
            <a:r>
              <a:rPr sz="2400" dirty="0">
                <a:latin typeface="Calibri"/>
                <a:cs typeface="Calibri"/>
              </a:rPr>
              <a:t>κιλά,</a:t>
            </a:r>
            <a:r>
              <a:rPr sz="2400" spc="-100" dirty="0">
                <a:latin typeface="Calibri"/>
                <a:cs typeface="Calibri"/>
              </a:rPr>
              <a:t> </a:t>
            </a:r>
            <a:r>
              <a:rPr sz="2400" spc="-10" dirty="0">
                <a:latin typeface="Calibri"/>
                <a:cs typeface="Calibri"/>
              </a:rPr>
              <a:t>κ.ο.κ.</a:t>
            </a:r>
            <a:endParaRPr sz="2400" dirty="0">
              <a:latin typeface="Calibri"/>
              <a:cs typeface="Calibri"/>
            </a:endParaRPr>
          </a:p>
        </p:txBody>
      </p:sp>
      <p:sp>
        <p:nvSpPr>
          <p:cNvPr id="5" name="Τίτλος 1">
            <a:extLst>
              <a:ext uri="{FF2B5EF4-FFF2-40B4-BE49-F238E27FC236}">
                <a16:creationId xmlns:a16="http://schemas.microsoft.com/office/drawing/2014/main" id="{B0F70BEE-21CA-4D04-94D8-264319E03451}"/>
              </a:ext>
            </a:extLst>
          </p:cNvPr>
          <p:cNvSpPr txBox="1">
            <a:spLocks/>
          </p:cNvSpPr>
          <p:nvPr/>
        </p:nvSpPr>
        <p:spPr>
          <a:xfrm>
            <a:off x="4532328" y="172635"/>
            <a:ext cx="3127344" cy="567463"/>
          </a:xfrm>
          <a:prstGeom prst="rect">
            <a:avLst/>
          </a:prstGeom>
        </p:spPr>
        <p:txBody>
          <a:bodyPr vert="horz" wrap="square" lIns="0" tIns="133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5"/>
              </a:spcBef>
            </a:pPr>
            <a:r>
              <a:rPr lang="el-GR" sz="3600" spc="-25" dirty="0">
                <a:solidFill>
                  <a:srgbClr val="5FCAEE"/>
                </a:solidFill>
                <a:latin typeface="Trebuchet MS"/>
              </a:rPr>
              <a:t>ΠΑΡΑΔΕΙΓΜΑ</a:t>
            </a:r>
          </a:p>
        </p:txBody>
      </p:sp>
    </p:spTree>
    <p:extLst>
      <p:ext uri="{BB962C8B-B14F-4D97-AF65-F5344CB8AC3E}">
        <p14:creationId xmlns:p14="http://schemas.microsoft.com/office/powerpoint/2010/main" val="396615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6871" y="1945424"/>
            <a:ext cx="11591363" cy="2080826"/>
          </a:xfrm>
          <a:prstGeom prst="rect">
            <a:avLst/>
          </a:prstGeom>
        </p:spPr>
        <p:txBody>
          <a:bodyPr vert="horz" wrap="square" lIns="0" tIns="12700" rIns="0" bIns="0" rtlCol="0">
            <a:spAutoFit/>
          </a:bodyPr>
          <a:lstStyle/>
          <a:p>
            <a:pPr marL="469265" marR="5080" indent="-457200" algn="just">
              <a:lnSpc>
                <a:spcPct val="120100"/>
              </a:lnSpc>
              <a:spcBef>
                <a:spcPts val="100"/>
              </a:spcBef>
              <a:buFont typeface="Wingdings" panose="05000000000000000000" pitchFamily="2" charset="2"/>
              <a:buChar char="§"/>
              <a:tabLst>
                <a:tab pos="278130" algn="l"/>
                <a:tab pos="278765" algn="l"/>
              </a:tabLst>
            </a:pPr>
            <a:r>
              <a:rPr sz="2600" dirty="0">
                <a:latin typeface="Calibri"/>
                <a:cs typeface="Calibri"/>
              </a:rPr>
              <a:t>Σε</a:t>
            </a:r>
            <a:r>
              <a:rPr sz="2600" spc="-55" dirty="0">
                <a:latin typeface="Calibri"/>
                <a:cs typeface="Calibri"/>
              </a:rPr>
              <a:t> </a:t>
            </a:r>
            <a:r>
              <a:rPr sz="2600" dirty="0">
                <a:latin typeface="Calibri"/>
                <a:cs typeface="Calibri"/>
              </a:rPr>
              <a:t>δείγμα</a:t>
            </a:r>
            <a:r>
              <a:rPr sz="2600" spc="-65" dirty="0">
                <a:latin typeface="Calibri"/>
                <a:cs typeface="Calibri"/>
              </a:rPr>
              <a:t> </a:t>
            </a:r>
            <a:r>
              <a:rPr sz="2600" dirty="0">
                <a:latin typeface="Calibri"/>
                <a:cs typeface="Calibri"/>
              </a:rPr>
              <a:t>40</a:t>
            </a:r>
            <a:r>
              <a:rPr sz="2600" spc="-50" dirty="0">
                <a:latin typeface="Calibri"/>
                <a:cs typeface="Calibri"/>
              </a:rPr>
              <a:t> </a:t>
            </a:r>
            <a:r>
              <a:rPr sz="2600" dirty="0">
                <a:latin typeface="Calibri"/>
                <a:cs typeface="Calibri"/>
              </a:rPr>
              <a:t>φοιτητών</a:t>
            </a:r>
            <a:r>
              <a:rPr sz="2600" spc="-35" dirty="0">
                <a:latin typeface="Calibri"/>
                <a:cs typeface="Calibri"/>
              </a:rPr>
              <a:t> </a:t>
            </a:r>
            <a:r>
              <a:rPr sz="2600" dirty="0">
                <a:latin typeface="Calibri"/>
                <a:cs typeface="Calibri"/>
              </a:rPr>
              <a:t>ο</a:t>
            </a:r>
            <a:r>
              <a:rPr sz="2600" spc="-50" dirty="0">
                <a:latin typeface="Calibri"/>
                <a:cs typeface="Calibri"/>
              </a:rPr>
              <a:t> </a:t>
            </a:r>
            <a:r>
              <a:rPr sz="2600" dirty="0">
                <a:latin typeface="Calibri"/>
                <a:cs typeface="Calibri"/>
              </a:rPr>
              <a:t>μέσος</a:t>
            </a:r>
            <a:r>
              <a:rPr sz="2600" spc="-35" dirty="0">
                <a:latin typeface="Calibri"/>
                <a:cs typeface="Calibri"/>
              </a:rPr>
              <a:t> </a:t>
            </a:r>
            <a:r>
              <a:rPr sz="2600" dirty="0">
                <a:latin typeface="Calibri"/>
                <a:cs typeface="Calibri"/>
              </a:rPr>
              <a:t>όρος</a:t>
            </a:r>
            <a:r>
              <a:rPr sz="2600" spc="-35" dirty="0">
                <a:latin typeface="Calibri"/>
                <a:cs typeface="Calibri"/>
              </a:rPr>
              <a:t> </a:t>
            </a:r>
            <a:r>
              <a:rPr sz="2600" dirty="0">
                <a:latin typeface="Calibri"/>
                <a:cs typeface="Calibri"/>
              </a:rPr>
              <a:t>και</a:t>
            </a:r>
            <a:r>
              <a:rPr sz="2600" spc="-45" dirty="0">
                <a:latin typeface="Calibri"/>
                <a:cs typeface="Calibri"/>
              </a:rPr>
              <a:t> </a:t>
            </a:r>
            <a:r>
              <a:rPr sz="2600" dirty="0">
                <a:latin typeface="Calibri"/>
                <a:cs typeface="Calibri"/>
              </a:rPr>
              <a:t>η</a:t>
            </a:r>
            <a:r>
              <a:rPr sz="2600" spc="-35" dirty="0">
                <a:latin typeface="Calibri"/>
                <a:cs typeface="Calibri"/>
              </a:rPr>
              <a:t> </a:t>
            </a:r>
            <a:r>
              <a:rPr sz="2600" dirty="0">
                <a:latin typeface="Calibri"/>
                <a:cs typeface="Calibri"/>
              </a:rPr>
              <a:t>τυπική</a:t>
            </a:r>
            <a:r>
              <a:rPr sz="2600" spc="-55" dirty="0">
                <a:latin typeface="Calibri"/>
                <a:cs typeface="Calibri"/>
              </a:rPr>
              <a:t> </a:t>
            </a:r>
            <a:r>
              <a:rPr sz="2600" dirty="0">
                <a:latin typeface="Calibri"/>
                <a:cs typeface="Calibri"/>
              </a:rPr>
              <a:t>απόκλιση</a:t>
            </a:r>
            <a:r>
              <a:rPr sz="2600" spc="-35" dirty="0">
                <a:latin typeface="Calibri"/>
                <a:cs typeface="Calibri"/>
              </a:rPr>
              <a:t> </a:t>
            </a:r>
            <a:r>
              <a:rPr sz="2600" dirty="0">
                <a:latin typeface="Calibri"/>
                <a:cs typeface="Calibri"/>
              </a:rPr>
              <a:t>στο</a:t>
            </a:r>
            <a:r>
              <a:rPr sz="2600" spc="-20" dirty="0">
                <a:latin typeface="Calibri"/>
                <a:cs typeface="Calibri"/>
              </a:rPr>
              <a:t> </a:t>
            </a:r>
            <a:r>
              <a:rPr sz="2600" spc="-10" dirty="0">
                <a:latin typeface="Calibri"/>
                <a:cs typeface="Calibri"/>
              </a:rPr>
              <a:t>μάθημα </a:t>
            </a:r>
            <a:r>
              <a:rPr sz="2600" dirty="0">
                <a:latin typeface="Calibri"/>
                <a:cs typeface="Calibri"/>
              </a:rPr>
              <a:t>της</a:t>
            </a:r>
            <a:r>
              <a:rPr sz="2600" spc="-55" dirty="0">
                <a:latin typeface="Calibri"/>
                <a:cs typeface="Calibri"/>
              </a:rPr>
              <a:t> </a:t>
            </a:r>
            <a:r>
              <a:rPr lang="el-GR" sz="2600" spc="-55" dirty="0">
                <a:latin typeface="Calibri"/>
                <a:cs typeface="Calibri"/>
              </a:rPr>
              <a:t>"Σ</a:t>
            </a:r>
            <a:r>
              <a:rPr sz="2600" dirty="0">
                <a:latin typeface="Calibri"/>
                <a:cs typeface="Calibri"/>
              </a:rPr>
              <a:t>τα</a:t>
            </a:r>
            <a:r>
              <a:rPr sz="2600" dirty="0" err="1">
                <a:latin typeface="Calibri"/>
                <a:cs typeface="Calibri"/>
              </a:rPr>
              <a:t>τιστικής</a:t>
            </a:r>
            <a:r>
              <a:rPr lang="el-GR" sz="2600" dirty="0">
                <a:latin typeface="Calibri"/>
                <a:cs typeface="Calibri"/>
              </a:rPr>
              <a:t>"</a:t>
            </a:r>
            <a:r>
              <a:rPr sz="2600" spc="-35" dirty="0">
                <a:latin typeface="Calibri"/>
                <a:cs typeface="Calibri"/>
              </a:rPr>
              <a:t> </a:t>
            </a:r>
            <a:r>
              <a:rPr sz="2600" dirty="0">
                <a:latin typeface="Calibri"/>
                <a:cs typeface="Calibri"/>
              </a:rPr>
              <a:t>ήταν</a:t>
            </a:r>
            <a:r>
              <a:rPr sz="2600" spc="-20" dirty="0">
                <a:latin typeface="Calibri"/>
                <a:cs typeface="Calibri"/>
              </a:rPr>
              <a:t> </a:t>
            </a:r>
            <a:r>
              <a:rPr sz="2600" dirty="0">
                <a:latin typeface="Calibri"/>
                <a:cs typeface="Calibri"/>
              </a:rPr>
              <a:t>5</a:t>
            </a:r>
            <a:r>
              <a:rPr sz="2600" spc="-50" dirty="0">
                <a:latin typeface="Calibri"/>
                <a:cs typeface="Calibri"/>
              </a:rPr>
              <a:t> </a:t>
            </a:r>
            <a:r>
              <a:rPr sz="2600" dirty="0">
                <a:latin typeface="Calibri"/>
                <a:cs typeface="Calibri"/>
              </a:rPr>
              <a:t>και</a:t>
            </a:r>
            <a:r>
              <a:rPr sz="2600" spc="-45" dirty="0">
                <a:latin typeface="Calibri"/>
                <a:cs typeface="Calibri"/>
              </a:rPr>
              <a:t> </a:t>
            </a:r>
            <a:r>
              <a:rPr sz="2600" dirty="0">
                <a:latin typeface="Calibri"/>
                <a:cs typeface="Calibri"/>
              </a:rPr>
              <a:t>3,</a:t>
            </a:r>
            <a:r>
              <a:rPr sz="2600" spc="-40" dirty="0">
                <a:latin typeface="Calibri"/>
                <a:cs typeface="Calibri"/>
              </a:rPr>
              <a:t> </a:t>
            </a:r>
            <a:r>
              <a:rPr sz="2600" dirty="0">
                <a:latin typeface="Calibri"/>
                <a:cs typeface="Calibri"/>
              </a:rPr>
              <a:t>αντίστοιχα,</a:t>
            </a:r>
            <a:r>
              <a:rPr sz="2600" spc="-30" dirty="0">
                <a:latin typeface="Calibri"/>
                <a:cs typeface="Calibri"/>
              </a:rPr>
              <a:t> </a:t>
            </a:r>
            <a:r>
              <a:rPr sz="2600" dirty="0">
                <a:latin typeface="Calibri"/>
                <a:cs typeface="Calibri"/>
              </a:rPr>
              <a:t>ενώ</a:t>
            </a:r>
            <a:r>
              <a:rPr sz="2600" spc="-40" dirty="0">
                <a:latin typeface="Calibri"/>
                <a:cs typeface="Calibri"/>
              </a:rPr>
              <a:t> </a:t>
            </a:r>
            <a:r>
              <a:rPr sz="2600" dirty="0">
                <a:latin typeface="Calibri"/>
                <a:cs typeface="Calibri"/>
              </a:rPr>
              <a:t>στο</a:t>
            </a:r>
            <a:r>
              <a:rPr sz="2600" spc="-25" dirty="0">
                <a:latin typeface="Calibri"/>
                <a:cs typeface="Calibri"/>
              </a:rPr>
              <a:t> </a:t>
            </a:r>
            <a:r>
              <a:rPr sz="2600" dirty="0">
                <a:latin typeface="Calibri"/>
                <a:cs typeface="Calibri"/>
              </a:rPr>
              <a:t>μάθημα</a:t>
            </a:r>
            <a:r>
              <a:rPr sz="2600" spc="-40" dirty="0">
                <a:latin typeface="Calibri"/>
                <a:cs typeface="Calibri"/>
              </a:rPr>
              <a:t> </a:t>
            </a:r>
            <a:r>
              <a:rPr sz="2600" spc="-25" dirty="0">
                <a:latin typeface="Calibri"/>
                <a:cs typeface="Calibri"/>
              </a:rPr>
              <a:t>της</a:t>
            </a:r>
            <a:r>
              <a:rPr lang="el-GR" sz="2600" spc="-25" dirty="0">
                <a:latin typeface="Calibri"/>
                <a:cs typeface="Calibri"/>
              </a:rPr>
              <a:t> </a:t>
            </a:r>
            <a:r>
              <a:rPr lang="en-US" sz="2600" spc="-25" dirty="0">
                <a:latin typeface="Calibri"/>
                <a:cs typeface="Calibri"/>
              </a:rPr>
              <a:t>“</a:t>
            </a:r>
            <a:r>
              <a:rPr lang="el-GR" sz="2600" spc="-25" dirty="0">
                <a:latin typeface="Calibri"/>
                <a:cs typeface="Calibri"/>
              </a:rPr>
              <a:t>Μ</a:t>
            </a:r>
            <a:r>
              <a:rPr sz="2600" dirty="0" err="1">
                <a:latin typeface="Calibri"/>
                <a:cs typeface="Calibri"/>
              </a:rPr>
              <a:t>εθοδολογί</a:t>
            </a:r>
            <a:r>
              <a:rPr sz="2600" dirty="0">
                <a:latin typeface="Calibri"/>
                <a:cs typeface="Calibri"/>
              </a:rPr>
              <a:t>ας</a:t>
            </a:r>
            <a:r>
              <a:rPr lang="en-US" sz="2600" dirty="0">
                <a:latin typeface="Calibri"/>
                <a:cs typeface="Calibri"/>
              </a:rPr>
              <a:t>"</a:t>
            </a:r>
            <a:r>
              <a:rPr sz="2600" spc="-65" dirty="0">
                <a:latin typeface="Calibri"/>
                <a:cs typeface="Calibri"/>
              </a:rPr>
              <a:t> </a:t>
            </a:r>
            <a:r>
              <a:rPr sz="2600" dirty="0">
                <a:latin typeface="Calibri"/>
                <a:cs typeface="Calibri"/>
              </a:rPr>
              <a:t>ήταν</a:t>
            </a:r>
            <a:r>
              <a:rPr sz="2600" spc="-60" dirty="0">
                <a:latin typeface="Calibri"/>
                <a:cs typeface="Calibri"/>
              </a:rPr>
              <a:t> </a:t>
            </a:r>
            <a:r>
              <a:rPr sz="2600" dirty="0">
                <a:latin typeface="Calibri"/>
                <a:cs typeface="Calibri"/>
              </a:rPr>
              <a:t>7</a:t>
            </a:r>
            <a:r>
              <a:rPr sz="2600" spc="-55" dirty="0">
                <a:latin typeface="Calibri"/>
                <a:cs typeface="Calibri"/>
              </a:rPr>
              <a:t> </a:t>
            </a:r>
            <a:r>
              <a:rPr sz="2600" dirty="0">
                <a:latin typeface="Calibri"/>
                <a:cs typeface="Calibri"/>
              </a:rPr>
              <a:t>και</a:t>
            </a:r>
            <a:r>
              <a:rPr sz="2600" spc="-65" dirty="0">
                <a:latin typeface="Calibri"/>
                <a:cs typeface="Calibri"/>
              </a:rPr>
              <a:t> </a:t>
            </a:r>
            <a:r>
              <a:rPr sz="2600" dirty="0">
                <a:latin typeface="Calibri"/>
                <a:cs typeface="Calibri"/>
              </a:rPr>
              <a:t>3,5,</a:t>
            </a:r>
            <a:r>
              <a:rPr sz="2600" spc="-65" dirty="0">
                <a:latin typeface="Calibri"/>
                <a:cs typeface="Calibri"/>
              </a:rPr>
              <a:t> </a:t>
            </a:r>
            <a:r>
              <a:rPr sz="2600" spc="-10" dirty="0">
                <a:latin typeface="Calibri"/>
                <a:cs typeface="Calibri"/>
              </a:rPr>
              <a:t>αντίστοιχα.</a:t>
            </a:r>
            <a:endParaRPr sz="2600" dirty="0">
              <a:latin typeface="Calibri"/>
              <a:cs typeface="Calibri"/>
            </a:endParaRPr>
          </a:p>
          <a:p>
            <a:pPr marL="469265" marR="172085" indent="-457200" algn="just">
              <a:lnSpc>
                <a:spcPct val="120000"/>
              </a:lnSpc>
              <a:spcBef>
                <a:spcPts val="1405"/>
              </a:spcBef>
              <a:buFont typeface="Wingdings" panose="05000000000000000000" pitchFamily="2" charset="2"/>
              <a:buChar char="§"/>
              <a:tabLst>
                <a:tab pos="278130" algn="l"/>
                <a:tab pos="278765" algn="l"/>
              </a:tabLst>
            </a:pPr>
            <a:r>
              <a:rPr sz="2600" b="1" i="1" dirty="0">
                <a:latin typeface="Calibri"/>
                <a:cs typeface="Calibri"/>
              </a:rPr>
              <a:t>Σε</a:t>
            </a:r>
            <a:r>
              <a:rPr sz="2600" b="1" i="1" spc="-40" dirty="0">
                <a:latin typeface="Calibri"/>
                <a:cs typeface="Calibri"/>
              </a:rPr>
              <a:t> </a:t>
            </a:r>
            <a:r>
              <a:rPr sz="2600" b="1" i="1" dirty="0">
                <a:latin typeface="Calibri"/>
                <a:cs typeface="Calibri"/>
              </a:rPr>
              <a:t>ποιο</a:t>
            </a:r>
            <a:r>
              <a:rPr sz="2600" b="1" i="1" spc="-30" dirty="0">
                <a:latin typeface="Calibri"/>
                <a:cs typeface="Calibri"/>
              </a:rPr>
              <a:t> </a:t>
            </a:r>
            <a:r>
              <a:rPr sz="2600" b="1" i="1" dirty="0">
                <a:latin typeface="Calibri"/>
                <a:cs typeface="Calibri"/>
              </a:rPr>
              <a:t>μάθημα</a:t>
            </a:r>
            <a:r>
              <a:rPr sz="2600" b="1" i="1" spc="-40" dirty="0">
                <a:latin typeface="Calibri"/>
                <a:cs typeface="Calibri"/>
              </a:rPr>
              <a:t> </a:t>
            </a:r>
            <a:r>
              <a:rPr sz="2600" b="1" i="1" dirty="0">
                <a:latin typeface="Calibri"/>
                <a:cs typeface="Calibri"/>
              </a:rPr>
              <a:t>οι</a:t>
            </a:r>
            <a:r>
              <a:rPr sz="2600" b="1" i="1" spc="-30" dirty="0">
                <a:latin typeface="Calibri"/>
                <a:cs typeface="Calibri"/>
              </a:rPr>
              <a:t> </a:t>
            </a:r>
            <a:r>
              <a:rPr sz="2600" b="1" i="1" dirty="0">
                <a:latin typeface="Calibri"/>
                <a:cs typeface="Calibri"/>
              </a:rPr>
              <a:t>βαθμοί</a:t>
            </a:r>
            <a:r>
              <a:rPr sz="2600" b="1" i="1" spc="-20" dirty="0">
                <a:latin typeface="Calibri"/>
                <a:cs typeface="Calibri"/>
              </a:rPr>
              <a:t> </a:t>
            </a:r>
            <a:r>
              <a:rPr sz="2600" b="1" i="1" dirty="0">
                <a:latin typeface="Calibri"/>
                <a:cs typeface="Calibri"/>
              </a:rPr>
              <a:t>παρουσιάζουν</a:t>
            </a:r>
            <a:r>
              <a:rPr sz="2600" b="1" i="1" spc="-35" dirty="0">
                <a:latin typeface="Calibri"/>
                <a:cs typeface="Calibri"/>
              </a:rPr>
              <a:t> </a:t>
            </a:r>
            <a:r>
              <a:rPr sz="2600" b="1" i="1" dirty="0">
                <a:latin typeface="Calibri"/>
                <a:cs typeface="Calibri"/>
              </a:rPr>
              <a:t>μεγαλύτερη</a:t>
            </a:r>
            <a:r>
              <a:rPr sz="2600" b="1" i="1" spc="-45" dirty="0">
                <a:latin typeface="Calibri"/>
                <a:cs typeface="Calibri"/>
              </a:rPr>
              <a:t> </a:t>
            </a:r>
            <a:r>
              <a:rPr sz="2600" b="1" i="1" spc="-10" dirty="0">
                <a:latin typeface="Calibri"/>
                <a:cs typeface="Calibri"/>
              </a:rPr>
              <a:t>ανομοιογένεια </a:t>
            </a:r>
            <a:r>
              <a:rPr sz="2600" b="1" i="1" dirty="0">
                <a:latin typeface="Calibri"/>
                <a:cs typeface="Calibri"/>
              </a:rPr>
              <a:t>και</a:t>
            </a:r>
            <a:r>
              <a:rPr sz="2600" b="1" i="1" spc="-85" dirty="0">
                <a:latin typeface="Calibri"/>
                <a:cs typeface="Calibri"/>
              </a:rPr>
              <a:t> </a:t>
            </a:r>
            <a:r>
              <a:rPr sz="2600" b="1" i="1" spc="-10" dirty="0">
                <a:latin typeface="Calibri"/>
                <a:cs typeface="Calibri"/>
              </a:rPr>
              <a:t>γιατί;</a:t>
            </a:r>
            <a:endParaRPr sz="2600" dirty="0">
              <a:latin typeface="Calibri"/>
              <a:cs typeface="Calibri"/>
            </a:endParaRPr>
          </a:p>
        </p:txBody>
      </p:sp>
      <p:sp>
        <p:nvSpPr>
          <p:cNvPr id="3" name="object 3"/>
          <p:cNvSpPr txBox="1">
            <a:spLocks noGrp="1"/>
          </p:cNvSpPr>
          <p:nvPr>
            <p:ph type="title"/>
          </p:nvPr>
        </p:nvSpPr>
        <p:spPr>
          <a:xfrm>
            <a:off x="5119880" y="233189"/>
            <a:ext cx="2093259"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rPr>
              <a:t>Άσκηση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452432-2F3D-4965-B383-FCCB08880887}"/>
              </a:ext>
            </a:extLst>
          </p:cNvPr>
          <p:cNvSpPr>
            <a:spLocks noGrp="1"/>
          </p:cNvSpPr>
          <p:nvPr>
            <p:ph idx="1"/>
          </p:nvPr>
        </p:nvSpPr>
        <p:spPr>
          <a:xfrm>
            <a:off x="389964" y="1816660"/>
            <a:ext cx="11412070" cy="1876799"/>
          </a:xfrm>
        </p:spPr>
        <p:txBody>
          <a:bodyPr>
            <a:noAutofit/>
          </a:bodyPr>
          <a:lstStyle/>
          <a:p>
            <a:pPr marL="0" indent="0" algn="just">
              <a:buNone/>
            </a:pPr>
            <a:r>
              <a:rPr lang="el-GR" sz="2800" dirty="0">
                <a:solidFill>
                  <a:srgbClr val="FF0000"/>
                </a:solidFill>
              </a:rPr>
              <a:t>Μεγαλύτερη ανομοιογένεια παρουσιάζουν οι βαθμοί στο μάθημα της μεθοδολογίας καθώς η τυπική απόκλιση των βαθμών στο μάθημα αυτό είναι μεγαλύτερη από την αντίστοιχη στο μάθημα της στατιστικής (3,5 &gt; 3).</a:t>
            </a:r>
          </a:p>
          <a:p>
            <a:pPr algn="just"/>
            <a:endParaRPr lang="el-GR" sz="2800" dirty="0">
              <a:solidFill>
                <a:srgbClr val="FF0000"/>
              </a:solidFill>
            </a:endParaRPr>
          </a:p>
        </p:txBody>
      </p:sp>
      <p:sp>
        <p:nvSpPr>
          <p:cNvPr id="4" name="object 3">
            <a:extLst>
              <a:ext uri="{FF2B5EF4-FFF2-40B4-BE49-F238E27FC236}">
                <a16:creationId xmlns:a16="http://schemas.microsoft.com/office/drawing/2014/main" id="{85221B55-486A-40FB-B523-393923B3243B}"/>
              </a:ext>
            </a:extLst>
          </p:cNvPr>
          <p:cNvSpPr txBox="1">
            <a:spLocks noGrp="1"/>
          </p:cNvSpPr>
          <p:nvPr>
            <p:ph type="title"/>
          </p:nvPr>
        </p:nvSpPr>
        <p:spPr>
          <a:xfrm>
            <a:off x="5049370" y="116648"/>
            <a:ext cx="2093259" cy="567463"/>
          </a:xfrm>
          <a:prstGeom prst="rect">
            <a:avLst/>
          </a:prstGeom>
        </p:spPr>
        <p:txBody>
          <a:bodyPr vert="horz" wrap="square" lIns="0" tIns="13335" rIns="0" bIns="0" rtlCol="0" anchor="ctr">
            <a:spAutoFit/>
          </a:bodyPr>
          <a:lstStyle/>
          <a:p>
            <a:pPr marL="12700" algn="ctr">
              <a:lnSpc>
                <a:spcPct val="100000"/>
              </a:lnSpc>
              <a:spcBef>
                <a:spcPts val="105"/>
              </a:spcBef>
            </a:pPr>
            <a:r>
              <a:rPr lang="el-GR" sz="3600" spc="-25" dirty="0">
                <a:solidFill>
                  <a:srgbClr val="5FCAEE"/>
                </a:solidFill>
                <a:latin typeface="Trebuchet MS"/>
              </a:rPr>
              <a:t>Λύση</a:t>
            </a:r>
            <a:endParaRPr sz="3600" spc="-25" dirty="0">
              <a:solidFill>
                <a:srgbClr val="5FCAEE"/>
              </a:solidFill>
              <a:latin typeface="Trebuchet MS"/>
            </a:endParaRPr>
          </a:p>
        </p:txBody>
      </p:sp>
    </p:spTree>
    <p:extLst>
      <p:ext uri="{BB962C8B-B14F-4D97-AF65-F5344CB8AC3E}">
        <p14:creationId xmlns:p14="http://schemas.microsoft.com/office/powerpoint/2010/main" val="151839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8335" y="286977"/>
            <a:ext cx="2075329"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rPr>
              <a:t>Άσκηση 2</a:t>
            </a:r>
          </a:p>
        </p:txBody>
      </p:sp>
      <p:sp>
        <p:nvSpPr>
          <p:cNvPr id="3" name="object 3"/>
          <p:cNvSpPr txBox="1"/>
          <p:nvPr/>
        </p:nvSpPr>
        <p:spPr>
          <a:xfrm>
            <a:off x="493059" y="2014855"/>
            <a:ext cx="11205882" cy="1887183"/>
          </a:xfrm>
          <a:prstGeom prst="rect">
            <a:avLst/>
          </a:prstGeom>
        </p:spPr>
        <p:txBody>
          <a:bodyPr vert="horz" wrap="square" lIns="0" tIns="12700" rIns="0" bIns="0" rtlCol="0">
            <a:spAutoFit/>
          </a:bodyPr>
          <a:lstStyle/>
          <a:p>
            <a:pPr marL="405765" marR="55880" indent="-342900" algn="just">
              <a:lnSpc>
                <a:spcPct val="110000"/>
              </a:lnSpc>
              <a:spcBef>
                <a:spcPts val="100"/>
              </a:spcBef>
              <a:buFont typeface="Wingdings" panose="05000000000000000000" pitchFamily="2" charset="2"/>
              <a:buChar char="§"/>
              <a:tabLst>
                <a:tab pos="328295" algn="l"/>
                <a:tab pos="328930" algn="l"/>
              </a:tabLst>
            </a:pPr>
            <a:r>
              <a:rPr sz="2400" dirty="0">
                <a:latin typeface="Calibri"/>
                <a:cs typeface="Calibri"/>
              </a:rPr>
              <a:t>Μια</a:t>
            </a:r>
            <a:r>
              <a:rPr sz="2400" spc="130" dirty="0">
                <a:latin typeface="Calibri"/>
                <a:cs typeface="Calibri"/>
              </a:rPr>
              <a:t> </a:t>
            </a:r>
            <a:r>
              <a:rPr sz="2400" dirty="0">
                <a:latin typeface="Calibri"/>
                <a:cs typeface="Calibri"/>
              </a:rPr>
              <a:t>ομάδα</a:t>
            </a:r>
            <a:r>
              <a:rPr sz="2400" spc="130" dirty="0">
                <a:latin typeface="Calibri"/>
                <a:cs typeface="Calibri"/>
              </a:rPr>
              <a:t> </a:t>
            </a:r>
            <a:r>
              <a:rPr sz="2400" dirty="0">
                <a:latin typeface="Calibri"/>
                <a:cs typeface="Calibri"/>
              </a:rPr>
              <a:t>δεδομένων</a:t>
            </a:r>
            <a:r>
              <a:rPr sz="2400" spc="145" dirty="0">
                <a:latin typeface="Calibri"/>
                <a:cs typeface="Calibri"/>
              </a:rPr>
              <a:t> </a:t>
            </a:r>
            <a:r>
              <a:rPr sz="2400" dirty="0">
                <a:latin typeface="Calibri"/>
                <a:cs typeface="Calibri"/>
              </a:rPr>
              <a:t>περιλαμβάνει</a:t>
            </a:r>
            <a:r>
              <a:rPr sz="2400" spc="140" dirty="0">
                <a:latin typeface="Calibri"/>
                <a:cs typeface="Calibri"/>
              </a:rPr>
              <a:t> </a:t>
            </a:r>
            <a:r>
              <a:rPr sz="2400" dirty="0">
                <a:latin typeface="Calibri"/>
                <a:cs typeface="Calibri"/>
              </a:rPr>
              <a:t>μια</a:t>
            </a:r>
            <a:r>
              <a:rPr sz="2400" spc="130" dirty="0">
                <a:latin typeface="Calibri"/>
                <a:cs typeface="Calibri"/>
              </a:rPr>
              <a:t> </a:t>
            </a:r>
            <a:r>
              <a:rPr sz="2400" dirty="0">
                <a:latin typeface="Calibri"/>
                <a:cs typeface="Calibri"/>
              </a:rPr>
              <a:t>τιμή</a:t>
            </a:r>
            <a:r>
              <a:rPr sz="2400" spc="140" dirty="0">
                <a:latin typeface="Calibri"/>
                <a:cs typeface="Calibri"/>
              </a:rPr>
              <a:t> </a:t>
            </a:r>
            <a:r>
              <a:rPr sz="2400" b="1" dirty="0">
                <a:latin typeface="Calibri"/>
                <a:cs typeface="Calibri"/>
              </a:rPr>
              <a:t>x</a:t>
            </a:r>
            <a:r>
              <a:rPr sz="2400" b="1" baseline="-20833" dirty="0">
                <a:latin typeface="Calibri"/>
                <a:cs typeface="Calibri"/>
              </a:rPr>
              <a:t>1</a:t>
            </a:r>
            <a:r>
              <a:rPr sz="2400" b="1" dirty="0">
                <a:latin typeface="Calibri"/>
                <a:cs typeface="Calibri"/>
              </a:rPr>
              <a:t>=1,4</a:t>
            </a:r>
            <a:r>
              <a:rPr sz="2400" dirty="0">
                <a:latin typeface="Calibri"/>
                <a:cs typeface="Calibri"/>
              </a:rPr>
              <a:t>.</a:t>
            </a:r>
            <a:r>
              <a:rPr sz="2400" spc="130" dirty="0">
                <a:latin typeface="Calibri"/>
                <a:cs typeface="Calibri"/>
              </a:rPr>
              <a:t> </a:t>
            </a:r>
            <a:r>
              <a:rPr sz="2400" dirty="0">
                <a:latin typeface="Calibri"/>
                <a:cs typeface="Calibri"/>
              </a:rPr>
              <a:t>Η</a:t>
            </a:r>
            <a:r>
              <a:rPr sz="2400" spc="140" dirty="0">
                <a:latin typeface="Calibri"/>
                <a:cs typeface="Calibri"/>
              </a:rPr>
              <a:t> </a:t>
            </a:r>
            <a:r>
              <a:rPr sz="2400" dirty="0">
                <a:latin typeface="Calibri"/>
                <a:cs typeface="Calibri"/>
              </a:rPr>
              <a:t>τυπική</a:t>
            </a:r>
            <a:r>
              <a:rPr sz="2400" spc="135" dirty="0">
                <a:latin typeface="Calibri"/>
                <a:cs typeface="Calibri"/>
              </a:rPr>
              <a:t> </a:t>
            </a:r>
            <a:r>
              <a:rPr sz="2400" dirty="0">
                <a:latin typeface="Calibri"/>
                <a:cs typeface="Calibri"/>
              </a:rPr>
              <a:t>απόκλιση</a:t>
            </a:r>
            <a:r>
              <a:rPr sz="2400" spc="130" dirty="0">
                <a:latin typeface="Calibri"/>
                <a:cs typeface="Calibri"/>
              </a:rPr>
              <a:t> </a:t>
            </a:r>
            <a:r>
              <a:rPr sz="2400" spc="-25" dirty="0">
                <a:latin typeface="Calibri"/>
                <a:cs typeface="Calibri"/>
              </a:rPr>
              <a:t>για </a:t>
            </a:r>
            <a:r>
              <a:rPr sz="2400" dirty="0">
                <a:latin typeface="Calibri"/>
                <a:cs typeface="Calibri"/>
              </a:rPr>
              <a:t>αυτά</a:t>
            </a:r>
            <a:r>
              <a:rPr sz="2400" spc="-40" dirty="0">
                <a:latin typeface="Calibri"/>
                <a:cs typeface="Calibri"/>
              </a:rPr>
              <a:t> </a:t>
            </a:r>
            <a:r>
              <a:rPr sz="2400" dirty="0">
                <a:latin typeface="Calibri"/>
                <a:cs typeface="Calibri"/>
              </a:rPr>
              <a:t>τα</a:t>
            </a:r>
            <a:r>
              <a:rPr sz="2400" spc="-35" dirty="0">
                <a:latin typeface="Calibri"/>
                <a:cs typeface="Calibri"/>
              </a:rPr>
              <a:t> </a:t>
            </a:r>
            <a:r>
              <a:rPr sz="2400" dirty="0">
                <a:latin typeface="Calibri"/>
                <a:cs typeface="Calibri"/>
              </a:rPr>
              <a:t>δεδομένα</a:t>
            </a:r>
            <a:r>
              <a:rPr sz="2400" spc="-45" dirty="0">
                <a:latin typeface="Calibri"/>
                <a:cs typeface="Calibri"/>
              </a:rPr>
              <a:t> </a:t>
            </a:r>
            <a:r>
              <a:rPr sz="2400" dirty="0">
                <a:latin typeface="Calibri"/>
                <a:cs typeface="Calibri"/>
              </a:rPr>
              <a:t>είναι</a:t>
            </a:r>
            <a:r>
              <a:rPr sz="2400" spc="-45" dirty="0">
                <a:latin typeface="Calibri"/>
                <a:cs typeface="Calibri"/>
              </a:rPr>
              <a:t> </a:t>
            </a:r>
            <a:r>
              <a:rPr sz="2400" b="1" spc="-20" dirty="0">
                <a:latin typeface="Calibri"/>
                <a:cs typeface="Calibri"/>
              </a:rPr>
              <a:t>s=0</a:t>
            </a:r>
            <a:r>
              <a:rPr sz="2400" spc="-20" dirty="0">
                <a:latin typeface="Calibri"/>
                <a:cs typeface="Calibri"/>
              </a:rPr>
              <a:t>.</a:t>
            </a:r>
            <a:endParaRPr sz="2400" dirty="0">
              <a:latin typeface="Calibri"/>
              <a:cs typeface="Calibri"/>
            </a:endParaRPr>
          </a:p>
          <a:p>
            <a:pPr marL="342900" indent="-342900" algn="just">
              <a:lnSpc>
                <a:spcPct val="100000"/>
              </a:lnSpc>
              <a:spcBef>
                <a:spcPts val="30"/>
              </a:spcBef>
              <a:buFont typeface="Wingdings" panose="05000000000000000000" pitchFamily="2" charset="2"/>
              <a:buChar char="§"/>
            </a:pPr>
            <a:endParaRPr sz="1850" dirty="0">
              <a:latin typeface="Calibri"/>
              <a:cs typeface="Calibri"/>
            </a:endParaRPr>
          </a:p>
          <a:p>
            <a:pPr marL="405765" indent="-342900" algn="just">
              <a:lnSpc>
                <a:spcPct val="100000"/>
              </a:lnSpc>
              <a:buFont typeface="Wingdings" panose="05000000000000000000" pitchFamily="2" charset="2"/>
              <a:buChar char="§"/>
              <a:tabLst>
                <a:tab pos="328295" algn="l"/>
                <a:tab pos="328930" algn="l"/>
              </a:tabLst>
            </a:pPr>
            <a:r>
              <a:rPr sz="2400" b="1" dirty="0">
                <a:latin typeface="Calibri"/>
                <a:cs typeface="Calibri"/>
              </a:rPr>
              <a:t>Μπορείτε</a:t>
            </a:r>
            <a:r>
              <a:rPr sz="2400" b="1" spc="229" dirty="0">
                <a:latin typeface="Calibri"/>
                <a:cs typeface="Calibri"/>
              </a:rPr>
              <a:t> </a:t>
            </a:r>
            <a:r>
              <a:rPr sz="2400" b="1" dirty="0">
                <a:latin typeface="Calibri"/>
                <a:cs typeface="Calibri"/>
              </a:rPr>
              <a:t>να</a:t>
            </a:r>
            <a:r>
              <a:rPr sz="2400" b="1" spc="250" dirty="0">
                <a:latin typeface="Calibri"/>
                <a:cs typeface="Calibri"/>
              </a:rPr>
              <a:t> </a:t>
            </a:r>
            <a:r>
              <a:rPr sz="2400" b="1" dirty="0">
                <a:latin typeface="Calibri"/>
                <a:cs typeface="Calibri"/>
              </a:rPr>
              <a:t>υπολογίσετε</a:t>
            </a:r>
            <a:r>
              <a:rPr sz="2400" b="1" spc="235" dirty="0">
                <a:latin typeface="Calibri"/>
                <a:cs typeface="Calibri"/>
              </a:rPr>
              <a:t> </a:t>
            </a:r>
            <a:r>
              <a:rPr sz="2400" b="1" dirty="0">
                <a:latin typeface="Calibri"/>
                <a:cs typeface="Calibri"/>
              </a:rPr>
              <a:t>τον</a:t>
            </a:r>
            <a:r>
              <a:rPr sz="2400" b="1" spc="240" dirty="0">
                <a:latin typeface="Calibri"/>
                <a:cs typeface="Calibri"/>
              </a:rPr>
              <a:t> </a:t>
            </a:r>
            <a:r>
              <a:rPr sz="2400" b="1" dirty="0">
                <a:latin typeface="Calibri"/>
                <a:cs typeface="Calibri"/>
              </a:rPr>
              <a:t>μέσο</a:t>
            </a:r>
            <a:r>
              <a:rPr sz="2400" b="1" spc="250" dirty="0">
                <a:latin typeface="Calibri"/>
                <a:cs typeface="Calibri"/>
              </a:rPr>
              <a:t> </a:t>
            </a:r>
            <a:r>
              <a:rPr sz="2400" b="1" dirty="0">
                <a:latin typeface="Calibri"/>
                <a:cs typeface="Calibri"/>
              </a:rPr>
              <a:t>όρο</a:t>
            </a:r>
            <a:r>
              <a:rPr sz="2400" b="1" spc="250" dirty="0">
                <a:latin typeface="Calibri"/>
                <a:cs typeface="Calibri"/>
              </a:rPr>
              <a:t> </a:t>
            </a:r>
            <a:r>
              <a:rPr sz="2400" b="1" dirty="0">
                <a:latin typeface="Calibri"/>
                <a:cs typeface="Calibri"/>
              </a:rPr>
              <a:t>των</a:t>
            </a:r>
            <a:r>
              <a:rPr sz="2400" b="1" spc="250" dirty="0">
                <a:latin typeface="Calibri"/>
                <a:cs typeface="Calibri"/>
              </a:rPr>
              <a:t> </a:t>
            </a:r>
            <a:r>
              <a:rPr sz="2400" b="1" dirty="0">
                <a:latin typeface="Calibri"/>
                <a:cs typeface="Calibri"/>
              </a:rPr>
              <a:t>δεδομένων</a:t>
            </a:r>
            <a:r>
              <a:rPr sz="2400" b="1" spc="265" dirty="0">
                <a:latin typeface="Calibri"/>
                <a:cs typeface="Calibri"/>
              </a:rPr>
              <a:t> </a:t>
            </a:r>
            <a:r>
              <a:rPr sz="2400" b="1" dirty="0">
                <a:latin typeface="Calibri"/>
                <a:cs typeface="Calibri"/>
              </a:rPr>
              <a:t>αυτών</a:t>
            </a:r>
            <a:r>
              <a:rPr sz="2400" b="1" spc="260" dirty="0">
                <a:latin typeface="Calibri"/>
                <a:cs typeface="Calibri"/>
              </a:rPr>
              <a:t> </a:t>
            </a:r>
            <a:r>
              <a:rPr sz="2400" b="1" dirty="0">
                <a:latin typeface="Calibri"/>
                <a:cs typeface="Calibri"/>
              </a:rPr>
              <a:t>και</a:t>
            </a:r>
            <a:r>
              <a:rPr sz="2400" b="1" spc="254" dirty="0">
                <a:latin typeface="Calibri"/>
                <a:cs typeface="Calibri"/>
              </a:rPr>
              <a:t> </a:t>
            </a:r>
            <a:r>
              <a:rPr sz="2400" b="1" dirty="0">
                <a:latin typeface="Calibri"/>
                <a:cs typeface="Calibri"/>
              </a:rPr>
              <a:t>να</a:t>
            </a:r>
            <a:r>
              <a:rPr sz="2400" b="1" spc="254" dirty="0">
                <a:latin typeface="Calibri"/>
                <a:cs typeface="Calibri"/>
              </a:rPr>
              <a:t> </a:t>
            </a:r>
            <a:r>
              <a:rPr sz="2400" b="1" spc="-10" dirty="0">
                <a:latin typeface="Calibri"/>
                <a:cs typeface="Calibri"/>
              </a:rPr>
              <a:t>π</a:t>
            </a:r>
            <a:r>
              <a:rPr sz="2400" b="1" spc="-10" dirty="0" err="1">
                <a:latin typeface="Calibri"/>
                <a:cs typeface="Calibri"/>
              </a:rPr>
              <a:t>είτε</a:t>
            </a:r>
            <a:r>
              <a:rPr lang="el-GR" sz="2400" b="1" spc="-10" dirty="0">
                <a:latin typeface="Calibri"/>
                <a:cs typeface="Calibri"/>
              </a:rPr>
              <a:t> </a:t>
            </a:r>
            <a:r>
              <a:rPr sz="2400" b="1" dirty="0" err="1">
                <a:latin typeface="Calibri"/>
                <a:cs typeface="Calibri"/>
              </a:rPr>
              <a:t>κάτι</a:t>
            </a:r>
            <a:r>
              <a:rPr sz="2400" b="1" spc="-55" dirty="0">
                <a:latin typeface="Calibri"/>
                <a:cs typeface="Calibri"/>
              </a:rPr>
              <a:t> </a:t>
            </a:r>
            <a:r>
              <a:rPr sz="2400" b="1" dirty="0">
                <a:latin typeface="Calibri"/>
                <a:cs typeface="Calibri"/>
              </a:rPr>
              <a:t>για</a:t>
            </a:r>
            <a:r>
              <a:rPr sz="2400" b="1" spc="-35" dirty="0">
                <a:latin typeface="Calibri"/>
                <a:cs typeface="Calibri"/>
              </a:rPr>
              <a:t> </a:t>
            </a:r>
            <a:r>
              <a:rPr sz="2400" b="1" dirty="0">
                <a:latin typeface="Calibri"/>
                <a:cs typeface="Calibri"/>
              </a:rPr>
              <a:t>τις</a:t>
            </a:r>
            <a:r>
              <a:rPr sz="2400" b="1" spc="-45" dirty="0">
                <a:latin typeface="Calibri"/>
                <a:cs typeface="Calibri"/>
              </a:rPr>
              <a:t> </a:t>
            </a:r>
            <a:r>
              <a:rPr sz="2400" b="1" dirty="0">
                <a:latin typeface="Calibri"/>
                <a:cs typeface="Calibri"/>
              </a:rPr>
              <a:t>υπόλοιπες</a:t>
            </a:r>
            <a:r>
              <a:rPr sz="2400" b="1" spc="-40" dirty="0">
                <a:latin typeface="Calibri"/>
                <a:cs typeface="Calibri"/>
              </a:rPr>
              <a:t> </a:t>
            </a:r>
            <a:r>
              <a:rPr sz="2400" b="1" dirty="0">
                <a:latin typeface="Calibri"/>
                <a:cs typeface="Calibri"/>
              </a:rPr>
              <a:t>τιμές</a:t>
            </a:r>
            <a:r>
              <a:rPr sz="2400" b="1" spc="-45" dirty="0">
                <a:latin typeface="Calibri"/>
                <a:cs typeface="Calibri"/>
              </a:rPr>
              <a:t> </a:t>
            </a:r>
            <a:r>
              <a:rPr sz="2400" b="1" dirty="0">
                <a:latin typeface="Calibri"/>
                <a:cs typeface="Calibri"/>
              </a:rPr>
              <a:t>της</a:t>
            </a:r>
            <a:r>
              <a:rPr sz="2400" b="1" spc="-30" dirty="0">
                <a:latin typeface="Calibri"/>
                <a:cs typeface="Calibri"/>
              </a:rPr>
              <a:t> </a:t>
            </a:r>
            <a:r>
              <a:rPr sz="2400" b="1" spc="-10" dirty="0">
                <a:latin typeface="Calibri"/>
                <a:cs typeface="Calibri"/>
              </a:rPr>
              <a:t>ομάδας;</a:t>
            </a:r>
            <a:endParaRPr sz="2400" b="1"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2E844-7A9B-4D0D-9CEC-1612BCB82857}"/>
              </a:ext>
            </a:extLst>
          </p:cNvPr>
          <p:cNvSpPr txBox="1">
            <a:spLocks noGrp="1"/>
          </p:cNvSpPr>
          <p:nvPr>
            <p:ph type="title"/>
          </p:nvPr>
        </p:nvSpPr>
        <p:spPr>
          <a:xfrm>
            <a:off x="5379339" y="233189"/>
            <a:ext cx="1343673" cy="567463"/>
          </a:xfrm>
          <a:prstGeom prst="rect">
            <a:avLst/>
          </a:prstGeom>
        </p:spPr>
        <p:txBody>
          <a:bodyPr vert="horz" wrap="square" lIns="0" tIns="13335" rIns="0" bIns="0" rtlCol="0" anchor="ctr">
            <a:spAutoFit/>
          </a:bodyPr>
          <a:lstStyle/>
          <a:p>
            <a:pPr marL="12700" algn="ctr">
              <a:lnSpc>
                <a:spcPct val="100000"/>
              </a:lnSpc>
              <a:spcBef>
                <a:spcPts val="105"/>
              </a:spcBef>
            </a:pPr>
            <a:r>
              <a:rPr lang="el-GR" sz="3600" spc="-25" dirty="0">
                <a:solidFill>
                  <a:srgbClr val="5FCAEE"/>
                </a:solidFill>
                <a:latin typeface="Trebuchet MS"/>
              </a:rPr>
              <a:t>Λύση</a:t>
            </a:r>
            <a:endParaRPr sz="3600" spc="-25" dirty="0">
              <a:solidFill>
                <a:srgbClr val="5FCAEE"/>
              </a:solidFill>
              <a:latin typeface="Trebuchet MS"/>
            </a:endParaRPr>
          </a:p>
        </p:txBody>
      </p:sp>
      <p:sp>
        <p:nvSpPr>
          <p:cNvPr id="5" name="TextBox 4">
            <a:extLst>
              <a:ext uri="{FF2B5EF4-FFF2-40B4-BE49-F238E27FC236}">
                <a16:creationId xmlns:a16="http://schemas.microsoft.com/office/drawing/2014/main" id="{CDF339D8-9A3B-4F43-9966-25CE73F661B2}"/>
              </a:ext>
            </a:extLst>
          </p:cNvPr>
          <p:cNvSpPr txBox="1"/>
          <p:nvPr/>
        </p:nvSpPr>
        <p:spPr>
          <a:xfrm>
            <a:off x="439271" y="1801906"/>
            <a:ext cx="11223811" cy="2031325"/>
          </a:xfrm>
          <a:prstGeom prst="rect">
            <a:avLst/>
          </a:prstGeom>
        </p:spPr>
        <p:txBody>
          <a:bodyPr vert="horz" lIns="91440" tIns="45720" rIns="91440" bIns="45720" rtlCol="0">
            <a:noAutofit/>
          </a:bodyPr>
          <a:lstStyle>
            <a:lvl1pPr indent="0" algn="just" defTabSz="685800">
              <a:lnSpc>
                <a:spcPct val="90000"/>
              </a:lnSpc>
              <a:spcBef>
                <a:spcPts val="750"/>
              </a:spcBef>
              <a:buFont typeface="Arial" panose="020B0604020202020204" pitchFamily="34" charset="0"/>
              <a:buNone/>
              <a:defRPr sz="2800">
                <a:solidFill>
                  <a:srgbClr val="FF0000"/>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l-GR" dirty="0"/>
              <a:t>Εφόσον η τυπική απόκλιση είναι ίση με το 0, συμπεραίνουμε πως οι επιμέρους τιμές της κατανομής έχουν μηδενική απόκλιση από το μέσο όρο. Άρα ταυτίζονται με αυτόν. Εφόσον μία από τις τιμές ισούται με 1,4, τότε και ο μέσος όρος θα ισούται με 1,4 και όλες οι άλλες τιμές θα είναι 1,4.</a:t>
            </a:r>
          </a:p>
        </p:txBody>
      </p:sp>
    </p:spTree>
    <p:extLst>
      <p:ext uri="{BB962C8B-B14F-4D97-AF65-F5344CB8AC3E}">
        <p14:creationId xmlns:p14="http://schemas.microsoft.com/office/powerpoint/2010/main" val="352201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2676" y="233189"/>
            <a:ext cx="6566647"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rPr>
              <a:t>ΤΥΠΙΚΗ ΑΠΟΚΛΙΣΗ ΠΛΗΘΥΣΜΟΥ</a:t>
            </a:r>
          </a:p>
        </p:txBody>
      </p:sp>
      <p:sp>
        <p:nvSpPr>
          <p:cNvPr id="3" name="object 3"/>
          <p:cNvSpPr txBox="1"/>
          <p:nvPr/>
        </p:nvSpPr>
        <p:spPr>
          <a:xfrm>
            <a:off x="224116" y="1534413"/>
            <a:ext cx="11743765" cy="1973938"/>
          </a:xfrm>
          <a:prstGeom prst="rect">
            <a:avLst/>
          </a:prstGeom>
        </p:spPr>
        <p:txBody>
          <a:bodyPr vert="horz" wrap="square" lIns="0" tIns="12700" rIns="0" bIns="0" rtlCol="0">
            <a:spAutoFit/>
          </a:bodyPr>
          <a:lstStyle/>
          <a:p>
            <a:pPr marL="12700" marR="5080" algn="just">
              <a:lnSpc>
                <a:spcPct val="120000"/>
              </a:lnSpc>
              <a:spcBef>
                <a:spcPts val="100"/>
              </a:spcBef>
            </a:pPr>
            <a:r>
              <a:rPr sz="2700" dirty="0">
                <a:latin typeface="Calibri"/>
                <a:cs typeface="Calibri"/>
              </a:rPr>
              <a:t>Στην</a:t>
            </a:r>
            <a:r>
              <a:rPr sz="2700" spc="-30" dirty="0">
                <a:latin typeface="Calibri"/>
                <a:cs typeface="Calibri"/>
              </a:rPr>
              <a:t> </a:t>
            </a:r>
            <a:r>
              <a:rPr sz="2700" dirty="0">
                <a:latin typeface="Calibri"/>
                <a:cs typeface="Calibri"/>
              </a:rPr>
              <a:t>περίπτωση</a:t>
            </a:r>
            <a:r>
              <a:rPr sz="2700" spc="-40" dirty="0">
                <a:latin typeface="Calibri"/>
                <a:cs typeface="Calibri"/>
              </a:rPr>
              <a:t> </a:t>
            </a:r>
            <a:r>
              <a:rPr sz="2700" dirty="0">
                <a:latin typeface="Calibri"/>
                <a:cs typeface="Calibri"/>
              </a:rPr>
              <a:t>που</a:t>
            </a:r>
            <a:r>
              <a:rPr sz="2700" spc="-30" dirty="0">
                <a:latin typeface="Calibri"/>
                <a:cs typeface="Calibri"/>
              </a:rPr>
              <a:t> </a:t>
            </a:r>
            <a:r>
              <a:rPr sz="2700" dirty="0">
                <a:latin typeface="Calibri"/>
                <a:cs typeface="Calibri"/>
              </a:rPr>
              <a:t>το</a:t>
            </a:r>
            <a:r>
              <a:rPr sz="2700" spc="-25" dirty="0">
                <a:latin typeface="Calibri"/>
                <a:cs typeface="Calibri"/>
              </a:rPr>
              <a:t> </a:t>
            </a:r>
            <a:r>
              <a:rPr sz="2700" dirty="0">
                <a:latin typeface="Calibri"/>
                <a:cs typeface="Calibri"/>
              </a:rPr>
              <a:t>δείγμα</a:t>
            </a:r>
            <a:r>
              <a:rPr sz="2700" spc="-40" dirty="0">
                <a:latin typeface="Calibri"/>
                <a:cs typeface="Calibri"/>
              </a:rPr>
              <a:t> </a:t>
            </a:r>
            <a:r>
              <a:rPr sz="2700" dirty="0">
                <a:latin typeface="Calibri"/>
                <a:cs typeface="Calibri"/>
              </a:rPr>
              <a:t>χρησιμοποιείται</a:t>
            </a:r>
            <a:r>
              <a:rPr sz="2700" spc="535" dirty="0">
                <a:latin typeface="Calibri"/>
                <a:cs typeface="Calibri"/>
              </a:rPr>
              <a:t> </a:t>
            </a:r>
            <a:r>
              <a:rPr sz="2700" dirty="0">
                <a:latin typeface="Calibri"/>
                <a:cs typeface="Calibri"/>
              </a:rPr>
              <a:t>για</a:t>
            </a:r>
            <a:r>
              <a:rPr sz="2700" spc="-25" dirty="0">
                <a:latin typeface="Calibri"/>
                <a:cs typeface="Calibri"/>
              </a:rPr>
              <a:t> </a:t>
            </a:r>
            <a:r>
              <a:rPr sz="2700" dirty="0">
                <a:latin typeface="Calibri"/>
                <a:cs typeface="Calibri"/>
              </a:rPr>
              <a:t>τον</a:t>
            </a:r>
            <a:r>
              <a:rPr sz="2700" spc="-10" dirty="0">
                <a:latin typeface="Calibri"/>
                <a:cs typeface="Calibri"/>
              </a:rPr>
              <a:t> υπολογισμό </a:t>
            </a:r>
            <a:r>
              <a:rPr sz="2700" dirty="0">
                <a:latin typeface="Calibri"/>
                <a:cs typeface="Calibri"/>
              </a:rPr>
              <a:t>της</a:t>
            </a:r>
            <a:r>
              <a:rPr sz="2700" spc="-40" dirty="0">
                <a:latin typeface="Calibri"/>
                <a:cs typeface="Calibri"/>
              </a:rPr>
              <a:t> </a:t>
            </a:r>
            <a:r>
              <a:rPr sz="2700" dirty="0">
                <a:latin typeface="Calibri"/>
                <a:cs typeface="Calibri"/>
              </a:rPr>
              <a:t>τυπικής</a:t>
            </a:r>
            <a:r>
              <a:rPr sz="2700" spc="-30" dirty="0">
                <a:latin typeface="Calibri"/>
                <a:cs typeface="Calibri"/>
              </a:rPr>
              <a:t> </a:t>
            </a:r>
            <a:r>
              <a:rPr sz="2700" dirty="0">
                <a:latin typeface="Calibri"/>
                <a:cs typeface="Calibri"/>
              </a:rPr>
              <a:t>απόκλισης</a:t>
            </a:r>
            <a:r>
              <a:rPr sz="2700" spc="-40" dirty="0">
                <a:latin typeface="Calibri"/>
                <a:cs typeface="Calibri"/>
              </a:rPr>
              <a:t> </a:t>
            </a:r>
            <a:r>
              <a:rPr sz="2700" dirty="0">
                <a:latin typeface="Calibri"/>
                <a:cs typeface="Calibri"/>
              </a:rPr>
              <a:t>του</a:t>
            </a:r>
            <a:r>
              <a:rPr sz="2700" spc="-15" dirty="0">
                <a:latin typeface="Calibri"/>
                <a:cs typeface="Calibri"/>
              </a:rPr>
              <a:t> </a:t>
            </a:r>
            <a:r>
              <a:rPr sz="2700" dirty="0">
                <a:latin typeface="Calibri"/>
                <a:cs typeface="Calibri"/>
              </a:rPr>
              <a:t>συνολικού</a:t>
            </a:r>
            <a:r>
              <a:rPr sz="2700" spc="-50" dirty="0">
                <a:latin typeface="Calibri"/>
                <a:cs typeface="Calibri"/>
              </a:rPr>
              <a:t> </a:t>
            </a:r>
            <a:r>
              <a:rPr sz="2700" dirty="0">
                <a:latin typeface="Calibri"/>
                <a:cs typeface="Calibri"/>
              </a:rPr>
              <a:t>πληθυσμού,</a:t>
            </a:r>
            <a:r>
              <a:rPr sz="2700" spc="-35" dirty="0">
                <a:latin typeface="Calibri"/>
                <a:cs typeface="Calibri"/>
              </a:rPr>
              <a:t> </a:t>
            </a:r>
            <a:r>
              <a:rPr sz="2700" dirty="0">
                <a:latin typeface="Calibri"/>
                <a:cs typeface="Calibri"/>
              </a:rPr>
              <a:t>εφαρμόζουμε</a:t>
            </a:r>
            <a:r>
              <a:rPr sz="2700" spc="-35" dirty="0">
                <a:latin typeface="Calibri"/>
                <a:cs typeface="Calibri"/>
              </a:rPr>
              <a:t> </a:t>
            </a:r>
            <a:r>
              <a:rPr sz="2700" spc="-25" dirty="0">
                <a:latin typeface="Calibri"/>
                <a:cs typeface="Calibri"/>
              </a:rPr>
              <a:t>τον </a:t>
            </a:r>
            <a:r>
              <a:rPr sz="2700" dirty="0">
                <a:latin typeface="Calibri"/>
                <a:cs typeface="Calibri"/>
              </a:rPr>
              <a:t>ίδιο</a:t>
            </a:r>
            <a:r>
              <a:rPr sz="2700" spc="-25" dirty="0">
                <a:latin typeface="Calibri"/>
                <a:cs typeface="Calibri"/>
              </a:rPr>
              <a:t> </a:t>
            </a:r>
            <a:r>
              <a:rPr sz="2700" dirty="0">
                <a:latin typeface="Calibri"/>
                <a:cs typeface="Calibri"/>
              </a:rPr>
              <a:t>τύπο</a:t>
            </a:r>
            <a:r>
              <a:rPr sz="2700" spc="-10" dirty="0">
                <a:latin typeface="Calibri"/>
                <a:cs typeface="Calibri"/>
              </a:rPr>
              <a:t> </a:t>
            </a:r>
            <a:r>
              <a:rPr sz="2700" dirty="0">
                <a:latin typeface="Calibri"/>
                <a:cs typeface="Calibri"/>
              </a:rPr>
              <a:t>με</a:t>
            </a:r>
            <a:r>
              <a:rPr sz="2700" spc="-5" dirty="0">
                <a:latin typeface="Calibri"/>
                <a:cs typeface="Calibri"/>
              </a:rPr>
              <a:t> </a:t>
            </a:r>
            <a:r>
              <a:rPr sz="2700" dirty="0">
                <a:latin typeface="Calibri"/>
                <a:cs typeface="Calibri"/>
              </a:rPr>
              <a:t>μια</a:t>
            </a:r>
            <a:r>
              <a:rPr sz="2700" spc="-15" dirty="0">
                <a:latin typeface="Calibri"/>
                <a:cs typeface="Calibri"/>
              </a:rPr>
              <a:t> </a:t>
            </a:r>
            <a:r>
              <a:rPr sz="2700" dirty="0">
                <a:latin typeface="Calibri"/>
                <a:cs typeface="Calibri"/>
              </a:rPr>
              <a:t>μικρή</a:t>
            </a:r>
            <a:r>
              <a:rPr sz="2700" spc="-5" dirty="0">
                <a:latin typeface="Calibri"/>
                <a:cs typeface="Calibri"/>
              </a:rPr>
              <a:t> </a:t>
            </a:r>
            <a:r>
              <a:rPr sz="2700" dirty="0">
                <a:latin typeface="Calibri"/>
                <a:cs typeface="Calibri"/>
              </a:rPr>
              <a:t>«διόρθωση»</a:t>
            </a:r>
            <a:r>
              <a:rPr sz="2700" spc="-5" dirty="0">
                <a:latin typeface="Calibri"/>
                <a:cs typeface="Calibri"/>
              </a:rPr>
              <a:t> </a:t>
            </a:r>
            <a:r>
              <a:rPr sz="2700" dirty="0">
                <a:latin typeface="Calibri"/>
                <a:cs typeface="Calibri"/>
              </a:rPr>
              <a:t>στον</a:t>
            </a:r>
            <a:r>
              <a:rPr sz="2700" spc="5" dirty="0">
                <a:latin typeface="Calibri"/>
                <a:cs typeface="Calibri"/>
              </a:rPr>
              <a:t> </a:t>
            </a:r>
            <a:r>
              <a:rPr sz="2700" dirty="0">
                <a:latin typeface="Calibri"/>
                <a:cs typeface="Calibri"/>
              </a:rPr>
              <a:t>παρονομαστή</a:t>
            </a:r>
            <a:r>
              <a:rPr sz="2700" spc="-15" dirty="0">
                <a:latin typeface="Calibri"/>
                <a:cs typeface="Calibri"/>
              </a:rPr>
              <a:t> </a:t>
            </a:r>
            <a:r>
              <a:rPr sz="2700" dirty="0">
                <a:latin typeface="Calibri"/>
                <a:cs typeface="Calibri"/>
              </a:rPr>
              <a:t>(βάζουμε</a:t>
            </a:r>
            <a:r>
              <a:rPr sz="2700" spc="-100" dirty="0">
                <a:latin typeface="Calibri"/>
                <a:cs typeface="Calibri"/>
              </a:rPr>
              <a:t> </a:t>
            </a:r>
            <a:r>
              <a:rPr sz="2700" i="1" spc="-10" dirty="0">
                <a:latin typeface="Calibri"/>
                <a:cs typeface="Calibri"/>
              </a:rPr>
              <a:t>Ν-</a:t>
            </a:r>
            <a:r>
              <a:rPr sz="2700" i="1" spc="-50" dirty="0">
                <a:latin typeface="Calibri"/>
                <a:cs typeface="Calibri"/>
              </a:rPr>
              <a:t>1 </a:t>
            </a:r>
            <a:r>
              <a:rPr sz="2700" dirty="0">
                <a:latin typeface="Calibri"/>
                <a:cs typeface="Calibri"/>
              </a:rPr>
              <a:t>αντί</a:t>
            </a:r>
            <a:r>
              <a:rPr sz="2700" spc="-25" dirty="0">
                <a:latin typeface="Calibri"/>
                <a:cs typeface="Calibri"/>
              </a:rPr>
              <a:t> </a:t>
            </a:r>
            <a:r>
              <a:rPr sz="2700" dirty="0">
                <a:latin typeface="Calibri"/>
                <a:cs typeface="Calibri"/>
              </a:rPr>
              <a:t>και</a:t>
            </a:r>
            <a:r>
              <a:rPr sz="2700" spc="-20" dirty="0">
                <a:latin typeface="Calibri"/>
                <a:cs typeface="Calibri"/>
              </a:rPr>
              <a:t> </a:t>
            </a:r>
            <a:r>
              <a:rPr sz="2700" i="1" dirty="0">
                <a:latin typeface="Calibri"/>
                <a:cs typeface="Calibri"/>
              </a:rPr>
              <a:t>Ν</a:t>
            </a:r>
            <a:r>
              <a:rPr sz="2700" dirty="0">
                <a:latin typeface="Calibri"/>
                <a:cs typeface="Calibri"/>
              </a:rPr>
              <a:t>).</a:t>
            </a:r>
            <a:r>
              <a:rPr sz="2700" spc="-25" dirty="0">
                <a:latin typeface="Calibri"/>
                <a:cs typeface="Calibri"/>
              </a:rPr>
              <a:t> </a:t>
            </a:r>
            <a:r>
              <a:rPr sz="2700" dirty="0">
                <a:latin typeface="Calibri"/>
                <a:cs typeface="Calibri"/>
              </a:rPr>
              <a:t>Αυτό</a:t>
            </a:r>
            <a:r>
              <a:rPr sz="2700" spc="-25" dirty="0">
                <a:latin typeface="Calibri"/>
                <a:cs typeface="Calibri"/>
              </a:rPr>
              <a:t> </a:t>
            </a:r>
            <a:r>
              <a:rPr sz="2700" dirty="0">
                <a:latin typeface="Calibri"/>
                <a:cs typeface="Calibri"/>
              </a:rPr>
              <a:t>μας</a:t>
            </a:r>
            <a:r>
              <a:rPr sz="2700" spc="-15" dirty="0">
                <a:latin typeface="Calibri"/>
                <a:cs typeface="Calibri"/>
              </a:rPr>
              <a:t> </a:t>
            </a:r>
            <a:r>
              <a:rPr sz="2700" dirty="0">
                <a:latin typeface="Calibri"/>
                <a:cs typeface="Calibri"/>
              </a:rPr>
              <a:t>επιτρέπει</a:t>
            </a:r>
            <a:r>
              <a:rPr sz="2700" spc="-55" dirty="0">
                <a:latin typeface="Calibri"/>
                <a:cs typeface="Calibri"/>
              </a:rPr>
              <a:t> </a:t>
            </a:r>
            <a:r>
              <a:rPr sz="2700" dirty="0">
                <a:latin typeface="Calibri"/>
                <a:cs typeface="Calibri"/>
              </a:rPr>
              <a:t>μια</a:t>
            </a:r>
            <a:r>
              <a:rPr sz="2700" spc="-25" dirty="0">
                <a:latin typeface="Calibri"/>
                <a:cs typeface="Calibri"/>
              </a:rPr>
              <a:t> </a:t>
            </a:r>
            <a:r>
              <a:rPr sz="2700" dirty="0">
                <a:latin typeface="Calibri"/>
                <a:cs typeface="Calibri"/>
              </a:rPr>
              <a:t>πιο</a:t>
            </a:r>
            <a:r>
              <a:rPr sz="2700" spc="-25" dirty="0">
                <a:latin typeface="Calibri"/>
                <a:cs typeface="Calibri"/>
              </a:rPr>
              <a:t> </a:t>
            </a:r>
            <a:r>
              <a:rPr sz="2700" dirty="0">
                <a:latin typeface="Calibri"/>
                <a:cs typeface="Calibri"/>
              </a:rPr>
              <a:t>ασφαλή</a:t>
            </a:r>
            <a:r>
              <a:rPr sz="2700" spc="-35" dirty="0">
                <a:latin typeface="Calibri"/>
                <a:cs typeface="Calibri"/>
              </a:rPr>
              <a:t> </a:t>
            </a:r>
            <a:r>
              <a:rPr sz="2700" dirty="0">
                <a:latin typeface="Calibri"/>
                <a:cs typeface="Calibri"/>
              </a:rPr>
              <a:t>εκτίμηση</a:t>
            </a:r>
            <a:r>
              <a:rPr sz="2700" spc="-20" dirty="0">
                <a:latin typeface="Calibri"/>
                <a:cs typeface="Calibri"/>
              </a:rPr>
              <a:t> </a:t>
            </a:r>
            <a:r>
              <a:rPr sz="2700" dirty="0">
                <a:latin typeface="Calibri"/>
                <a:cs typeface="Calibri"/>
              </a:rPr>
              <a:t>της</a:t>
            </a:r>
            <a:r>
              <a:rPr sz="2700" spc="-15" dirty="0">
                <a:latin typeface="Calibri"/>
                <a:cs typeface="Calibri"/>
              </a:rPr>
              <a:t> </a:t>
            </a:r>
            <a:r>
              <a:rPr sz="2700" spc="-10" dirty="0">
                <a:latin typeface="Calibri"/>
                <a:cs typeface="Calibri"/>
              </a:rPr>
              <a:t>τυπικής </a:t>
            </a:r>
            <a:r>
              <a:rPr sz="2700" dirty="0">
                <a:latin typeface="Calibri"/>
                <a:cs typeface="Calibri"/>
              </a:rPr>
              <a:t>απόκλισης</a:t>
            </a:r>
            <a:r>
              <a:rPr sz="2700" spc="-40" dirty="0">
                <a:latin typeface="Calibri"/>
                <a:cs typeface="Calibri"/>
              </a:rPr>
              <a:t> </a:t>
            </a:r>
            <a:r>
              <a:rPr sz="2700" dirty="0">
                <a:latin typeface="Calibri"/>
                <a:cs typeface="Calibri"/>
              </a:rPr>
              <a:t>του</a:t>
            </a:r>
            <a:r>
              <a:rPr sz="2700" spc="-20" dirty="0">
                <a:latin typeface="Calibri"/>
                <a:cs typeface="Calibri"/>
              </a:rPr>
              <a:t> </a:t>
            </a:r>
            <a:r>
              <a:rPr sz="2700" spc="-10" dirty="0">
                <a:latin typeface="Calibri"/>
                <a:cs typeface="Calibri"/>
              </a:rPr>
              <a:t>πληθυσμού.</a:t>
            </a:r>
            <a:endParaRPr sz="2700" dirty="0">
              <a:latin typeface="Calibri"/>
              <a:cs typeface="Calibri"/>
            </a:endParaRPr>
          </a:p>
        </p:txBody>
      </p:sp>
      <p:pic>
        <p:nvPicPr>
          <p:cNvPr id="4" name="object 4"/>
          <p:cNvPicPr/>
          <p:nvPr/>
        </p:nvPicPr>
        <p:blipFill>
          <a:blip r:embed="rId2" cstate="print"/>
          <a:stretch>
            <a:fillRect/>
          </a:stretch>
        </p:blipFill>
        <p:spPr>
          <a:xfrm>
            <a:off x="3770131" y="4242112"/>
            <a:ext cx="3222339" cy="12339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B87CE-6566-4A36-8335-63EE8FD21ABF}"/>
              </a:ext>
            </a:extLst>
          </p:cNvPr>
          <p:cNvSpPr>
            <a:spLocks noGrp="1"/>
          </p:cNvSpPr>
          <p:nvPr>
            <p:ph type="title"/>
          </p:nvPr>
        </p:nvSpPr>
        <p:spPr>
          <a:xfrm>
            <a:off x="3623980" y="96101"/>
            <a:ext cx="4944035" cy="567463"/>
          </a:xfrm>
        </p:spPr>
        <p:txBody>
          <a:bodyPr vert="horz" wrap="square" lIns="0" tIns="13335" rIns="0" bIns="0" rtlCol="0" anchor="ctr">
            <a:spAutoFit/>
          </a:bodyPr>
          <a:lstStyle/>
          <a:p>
            <a:pPr marL="12700" algn="just">
              <a:lnSpc>
                <a:spcPct val="100000"/>
              </a:lnSpc>
              <a:spcBef>
                <a:spcPts val="105"/>
              </a:spcBef>
            </a:pPr>
            <a:r>
              <a:rPr lang="el-GR" sz="3600" spc="-25" dirty="0">
                <a:solidFill>
                  <a:srgbClr val="5FCAEE"/>
                </a:solidFill>
                <a:latin typeface="Trebuchet MS"/>
              </a:rPr>
              <a:t>ΚΑΝΟΝΑΣ </a:t>
            </a:r>
            <a:r>
              <a:rPr lang="el-GR" sz="3600" b="1" spc="-25" dirty="0">
                <a:solidFill>
                  <a:srgbClr val="5FCAEE"/>
                </a:solidFill>
                <a:latin typeface="Trebuchet MS"/>
              </a:rPr>
              <a:t>68-95-99,7</a:t>
            </a:r>
          </a:p>
        </p:txBody>
      </p:sp>
      <p:grpSp>
        <p:nvGrpSpPr>
          <p:cNvPr id="126" name="Ομάδα 125">
            <a:extLst>
              <a:ext uri="{FF2B5EF4-FFF2-40B4-BE49-F238E27FC236}">
                <a16:creationId xmlns:a16="http://schemas.microsoft.com/office/drawing/2014/main" id="{46F498FA-9EDD-424C-9B76-254DEAEFBA66}"/>
              </a:ext>
            </a:extLst>
          </p:cNvPr>
          <p:cNvGrpSpPr/>
          <p:nvPr/>
        </p:nvGrpSpPr>
        <p:grpSpPr>
          <a:xfrm>
            <a:off x="1151360" y="823274"/>
            <a:ext cx="9889274" cy="4205360"/>
            <a:chOff x="1164132" y="2345357"/>
            <a:chExt cx="5327041" cy="3766443"/>
          </a:xfrm>
        </p:grpSpPr>
        <p:grpSp>
          <p:nvGrpSpPr>
            <p:cNvPr id="75" name="Ομάδα 74">
              <a:extLst>
                <a:ext uri="{FF2B5EF4-FFF2-40B4-BE49-F238E27FC236}">
                  <a16:creationId xmlns:a16="http://schemas.microsoft.com/office/drawing/2014/main" id="{97F5D051-742D-458E-8049-5214456AEC4C}"/>
                </a:ext>
              </a:extLst>
            </p:cNvPr>
            <p:cNvGrpSpPr/>
            <p:nvPr/>
          </p:nvGrpSpPr>
          <p:grpSpPr>
            <a:xfrm>
              <a:off x="1206596" y="2345357"/>
              <a:ext cx="5200832" cy="3766443"/>
              <a:chOff x="777971" y="2716832"/>
              <a:chExt cx="5200832" cy="3766443"/>
            </a:xfrm>
          </p:grpSpPr>
          <p:grpSp>
            <p:nvGrpSpPr>
              <p:cNvPr id="30" name="Ομάδα 29">
                <a:extLst>
                  <a:ext uri="{FF2B5EF4-FFF2-40B4-BE49-F238E27FC236}">
                    <a16:creationId xmlns:a16="http://schemas.microsoft.com/office/drawing/2014/main" id="{3DA03B62-A13A-4135-9B09-7F8660A52B51}"/>
                  </a:ext>
                </a:extLst>
              </p:cNvPr>
              <p:cNvGrpSpPr/>
              <p:nvPr/>
            </p:nvGrpSpPr>
            <p:grpSpPr>
              <a:xfrm>
                <a:off x="777971" y="2718546"/>
                <a:ext cx="5200832" cy="3764729"/>
                <a:chOff x="777971" y="2718546"/>
                <a:chExt cx="5200832" cy="3764729"/>
              </a:xfrm>
            </p:grpSpPr>
            <p:sp>
              <p:nvSpPr>
                <p:cNvPr id="31" name="Line 8">
                  <a:extLst>
                    <a:ext uri="{FF2B5EF4-FFF2-40B4-BE49-F238E27FC236}">
                      <a16:creationId xmlns:a16="http://schemas.microsoft.com/office/drawing/2014/main" id="{77D70374-2429-4AB6-850E-975FEB9C4C91}"/>
                    </a:ext>
                  </a:extLst>
                </p:cNvPr>
                <p:cNvSpPr>
                  <a:spLocks noChangeShapeType="1"/>
                </p:cNvSpPr>
                <p:nvPr/>
              </p:nvSpPr>
              <p:spPr bwMode="auto">
                <a:xfrm>
                  <a:off x="3223643" y="2718546"/>
                  <a:ext cx="0" cy="2365196"/>
                </a:xfrm>
                <a:prstGeom prst="line">
                  <a:avLst/>
                </a:prstGeom>
                <a:noFill/>
                <a:ln w="12700">
                  <a:solidFill>
                    <a:schemeClr val="tx1"/>
                  </a:solidFill>
                  <a:round/>
                  <a:headEnd/>
                  <a:tailEnd/>
                </a:ln>
              </p:spPr>
              <p:txBody>
                <a:bodyPr wrap="none" anchor="ctr"/>
                <a:lstStyle/>
                <a:p>
                  <a:endParaRPr lang="en-US"/>
                </a:p>
              </p:txBody>
            </p:sp>
            <p:sp>
              <p:nvSpPr>
                <p:cNvPr id="32" name="Rectangle 10">
                  <a:extLst>
                    <a:ext uri="{FF2B5EF4-FFF2-40B4-BE49-F238E27FC236}">
                      <a16:creationId xmlns:a16="http://schemas.microsoft.com/office/drawing/2014/main" id="{D9C75CF6-9E96-4AFE-A42B-37EB4AC936D6}"/>
                    </a:ext>
                  </a:extLst>
                </p:cNvPr>
                <p:cNvSpPr>
                  <a:spLocks noChangeArrowheads="1"/>
                </p:cNvSpPr>
                <p:nvPr/>
              </p:nvSpPr>
              <p:spPr bwMode="auto">
                <a:xfrm>
                  <a:off x="3072961" y="4913616"/>
                  <a:ext cx="338728" cy="366767"/>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b="1" dirty="0">
                      <a:solidFill>
                        <a:srgbClr val="339933"/>
                      </a:solidFill>
                    </a:rPr>
                    <a:t>μ</a:t>
                  </a:r>
                </a:p>
              </p:txBody>
            </p:sp>
            <p:sp>
              <p:nvSpPr>
                <p:cNvPr id="33" name="Line 11">
                  <a:extLst>
                    <a:ext uri="{FF2B5EF4-FFF2-40B4-BE49-F238E27FC236}">
                      <a16:creationId xmlns:a16="http://schemas.microsoft.com/office/drawing/2014/main" id="{03993024-F4DB-4468-8E53-19A08241CEE2}"/>
                    </a:ext>
                  </a:extLst>
                </p:cNvPr>
                <p:cNvSpPr>
                  <a:spLocks noChangeShapeType="1"/>
                </p:cNvSpPr>
                <p:nvPr/>
              </p:nvSpPr>
              <p:spPr bwMode="auto">
                <a:xfrm>
                  <a:off x="2044794"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34" name="Line 13">
                  <a:extLst>
                    <a:ext uri="{FF2B5EF4-FFF2-40B4-BE49-F238E27FC236}">
                      <a16:creationId xmlns:a16="http://schemas.microsoft.com/office/drawing/2014/main" id="{0303138C-C296-4D8E-AABC-9051A2E43B38}"/>
                    </a:ext>
                  </a:extLst>
                </p:cNvPr>
                <p:cNvSpPr>
                  <a:spLocks noChangeShapeType="1"/>
                </p:cNvSpPr>
                <p:nvPr/>
              </p:nvSpPr>
              <p:spPr bwMode="auto">
                <a:xfrm>
                  <a:off x="2044794"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35" name="Line 14">
                  <a:extLst>
                    <a:ext uri="{FF2B5EF4-FFF2-40B4-BE49-F238E27FC236}">
                      <a16:creationId xmlns:a16="http://schemas.microsoft.com/office/drawing/2014/main" id="{1850C136-F0F9-4723-A47F-5D9093736D12}"/>
                    </a:ext>
                  </a:extLst>
                </p:cNvPr>
                <p:cNvSpPr>
                  <a:spLocks noChangeShapeType="1"/>
                </p:cNvSpPr>
                <p:nvPr/>
              </p:nvSpPr>
              <p:spPr bwMode="auto">
                <a:xfrm>
                  <a:off x="4402492"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36" name="Rectangle 17">
                  <a:extLst>
                    <a:ext uri="{FF2B5EF4-FFF2-40B4-BE49-F238E27FC236}">
                      <a16:creationId xmlns:a16="http://schemas.microsoft.com/office/drawing/2014/main" id="{6F92EAF7-BF90-4F78-BB24-568350193150}"/>
                    </a:ext>
                  </a:extLst>
                </p:cNvPr>
                <p:cNvSpPr>
                  <a:spLocks noChangeArrowheads="1"/>
                </p:cNvSpPr>
                <p:nvPr/>
              </p:nvSpPr>
              <p:spPr bwMode="auto">
                <a:xfrm>
                  <a:off x="4110453" y="4931517"/>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37" name="Rectangle 18">
                  <a:extLst>
                    <a:ext uri="{FF2B5EF4-FFF2-40B4-BE49-F238E27FC236}">
                      <a16:creationId xmlns:a16="http://schemas.microsoft.com/office/drawing/2014/main" id="{B0047D7C-2136-486B-8EC8-74B415CE82B0}"/>
                    </a:ext>
                  </a:extLst>
                </p:cNvPr>
                <p:cNvSpPr>
                  <a:spLocks noChangeArrowheads="1"/>
                </p:cNvSpPr>
                <p:nvPr/>
              </p:nvSpPr>
              <p:spPr bwMode="auto">
                <a:xfrm>
                  <a:off x="1758304" y="4938642"/>
                  <a:ext cx="648529"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38" name="Rectangle 20">
                  <a:extLst>
                    <a:ext uri="{FF2B5EF4-FFF2-40B4-BE49-F238E27FC236}">
                      <a16:creationId xmlns:a16="http://schemas.microsoft.com/office/drawing/2014/main" id="{541F6866-32FB-4DAD-8684-87FBD71E9D9A}"/>
                    </a:ext>
                  </a:extLst>
                </p:cNvPr>
                <p:cNvSpPr>
                  <a:spLocks noChangeArrowheads="1"/>
                </p:cNvSpPr>
                <p:nvPr/>
              </p:nvSpPr>
              <p:spPr bwMode="auto">
                <a:xfrm>
                  <a:off x="3459412" y="3605296"/>
                  <a:ext cx="305901"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39" name="Rectangle 21">
                  <a:extLst>
                    <a:ext uri="{FF2B5EF4-FFF2-40B4-BE49-F238E27FC236}">
                      <a16:creationId xmlns:a16="http://schemas.microsoft.com/office/drawing/2014/main" id="{86B48DB2-AB42-4ABB-944D-3D814E8591D6}"/>
                    </a:ext>
                  </a:extLst>
                </p:cNvPr>
                <p:cNvSpPr>
                  <a:spLocks noChangeArrowheads="1"/>
                </p:cNvSpPr>
                <p:nvPr/>
              </p:nvSpPr>
              <p:spPr bwMode="auto">
                <a:xfrm>
                  <a:off x="2595657" y="3614686"/>
                  <a:ext cx="363924"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40" name="Line 22">
                  <a:extLst>
                    <a:ext uri="{FF2B5EF4-FFF2-40B4-BE49-F238E27FC236}">
                      <a16:creationId xmlns:a16="http://schemas.microsoft.com/office/drawing/2014/main" id="{0A77EFD3-0009-4C58-BC2C-0E8C30DB0109}"/>
                    </a:ext>
                  </a:extLst>
                </p:cNvPr>
                <p:cNvSpPr>
                  <a:spLocks noChangeShapeType="1"/>
                </p:cNvSpPr>
                <p:nvPr/>
              </p:nvSpPr>
              <p:spPr bwMode="auto">
                <a:xfrm>
                  <a:off x="2016508" y="5280383"/>
                  <a:ext cx="2357698" cy="0"/>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41" name="Line 13">
                  <a:extLst>
                    <a:ext uri="{FF2B5EF4-FFF2-40B4-BE49-F238E27FC236}">
                      <a16:creationId xmlns:a16="http://schemas.microsoft.com/office/drawing/2014/main" id="{80FA2ADC-47A2-4853-B970-6742373B3494}"/>
                    </a:ext>
                  </a:extLst>
                </p:cNvPr>
                <p:cNvSpPr>
                  <a:spLocks noChangeShapeType="1"/>
                </p:cNvSpPr>
                <p:nvPr/>
              </p:nvSpPr>
              <p:spPr bwMode="auto">
                <a:xfrm>
                  <a:off x="3223643"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42" name="Rectangle 17">
                  <a:extLst>
                    <a:ext uri="{FF2B5EF4-FFF2-40B4-BE49-F238E27FC236}">
                      <a16:creationId xmlns:a16="http://schemas.microsoft.com/office/drawing/2014/main" id="{E14883BC-93B5-4289-A5C7-427E0B3E6645}"/>
                    </a:ext>
                  </a:extLst>
                </p:cNvPr>
                <p:cNvSpPr>
                  <a:spLocks noChangeArrowheads="1"/>
                </p:cNvSpPr>
                <p:nvPr/>
              </p:nvSpPr>
              <p:spPr bwMode="auto">
                <a:xfrm>
                  <a:off x="4497540" y="5524431"/>
                  <a:ext cx="710187" cy="305212"/>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400" b="1" dirty="0">
                      <a:solidFill>
                        <a:srgbClr val="0070C0"/>
                      </a:solidFill>
                    </a:rPr>
                    <a:t>μ</a:t>
                  </a:r>
                  <a:r>
                    <a:rPr lang="en-US" altLang="en-US" sz="1400" b="1" dirty="0">
                      <a:solidFill>
                        <a:srgbClr val="0070C0"/>
                      </a:solidFill>
                    </a:rPr>
                    <a:t>+</a:t>
                  </a:r>
                  <a:r>
                    <a:rPr lang="el-GR" altLang="en-US" sz="1400" b="1" dirty="0">
                      <a:solidFill>
                        <a:srgbClr val="0070C0"/>
                      </a:solidFill>
                    </a:rPr>
                    <a:t>2σ</a:t>
                  </a:r>
                </a:p>
              </p:txBody>
            </p:sp>
            <p:sp>
              <p:nvSpPr>
                <p:cNvPr id="43" name="Rectangle 18">
                  <a:extLst>
                    <a:ext uri="{FF2B5EF4-FFF2-40B4-BE49-F238E27FC236}">
                      <a16:creationId xmlns:a16="http://schemas.microsoft.com/office/drawing/2014/main" id="{65C7832C-9CC9-44E3-BB1B-D3CA1C49587F}"/>
                    </a:ext>
                  </a:extLst>
                </p:cNvPr>
                <p:cNvSpPr>
                  <a:spLocks noChangeArrowheads="1"/>
                </p:cNvSpPr>
                <p:nvPr/>
              </p:nvSpPr>
              <p:spPr bwMode="auto">
                <a:xfrm>
                  <a:off x="1419726" y="5579903"/>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0070C0"/>
                      </a:solidFill>
                    </a:rPr>
                    <a:t>μ</a:t>
                  </a:r>
                  <a:r>
                    <a:rPr lang="en-US" altLang="en-US" sz="1600" b="1" dirty="0">
                      <a:solidFill>
                        <a:srgbClr val="0070C0"/>
                      </a:solidFill>
                    </a:rPr>
                    <a:t>-</a:t>
                  </a:r>
                  <a:r>
                    <a:rPr lang="el-GR" altLang="en-US" sz="1600" b="1" dirty="0">
                      <a:solidFill>
                        <a:srgbClr val="0070C0"/>
                      </a:solidFill>
                    </a:rPr>
                    <a:t>2σ</a:t>
                  </a:r>
                </a:p>
              </p:txBody>
            </p:sp>
            <p:sp>
              <p:nvSpPr>
                <p:cNvPr id="44" name="Line 22">
                  <a:extLst>
                    <a:ext uri="{FF2B5EF4-FFF2-40B4-BE49-F238E27FC236}">
                      <a16:creationId xmlns:a16="http://schemas.microsoft.com/office/drawing/2014/main" id="{1E7F5A59-E9D3-4E32-889A-3E279489EBFE}"/>
                    </a:ext>
                  </a:extLst>
                </p:cNvPr>
                <p:cNvSpPr>
                  <a:spLocks noChangeShapeType="1"/>
                </p:cNvSpPr>
                <p:nvPr/>
              </p:nvSpPr>
              <p:spPr bwMode="auto">
                <a:xfrm>
                  <a:off x="1056196"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45" name="Line 23">
                  <a:extLst>
                    <a:ext uri="{FF2B5EF4-FFF2-40B4-BE49-F238E27FC236}">
                      <a16:creationId xmlns:a16="http://schemas.microsoft.com/office/drawing/2014/main" id="{CDB671B7-D56C-4E6E-925C-0DB7754C161D}"/>
                    </a:ext>
                  </a:extLst>
                </p:cNvPr>
                <p:cNvSpPr>
                  <a:spLocks noChangeShapeType="1"/>
                </p:cNvSpPr>
                <p:nvPr/>
              </p:nvSpPr>
              <p:spPr bwMode="auto">
                <a:xfrm>
                  <a:off x="5592494"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46" name="Line 24">
                  <a:extLst>
                    <a:ext uri="{FF2B5EF4-FFF2-40B4-BE49-F238E27FC236}">
                      <a16:creationId xmlns:a16="http://schemas.microsoft.com/office/drawing/2014/main" id="{DA80A8CB-EE76-4F97-BB41-F1489793AF8B}"/>
                    </a:ext>
                  </a:extLst>
                </p:cNvPr>
                <p:cNvSpPr>
                  <a:spLocks noChangeShapeType="1"/>
                </p:cNvSpPr>
                <p:nvPr/>
              </p:nvSpPr>
              <p:spPr bwMode="auto">
                <a:xfrm>
                  <a:off x="3229839" y="4817688"/>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47" name="Line 25">
                  <a:extLst>
                    <a:ext uri="{FF2B5EF4-FFF2-40B4-BE49-F238E27FC236}">
                      <a16:creationId xmlns:a16="http://schemas.microsoft.com/office/drawing/2014/main" id="{6C09AB99-5F8D-467F-BEEA-0FFB49B716C7}"/>
                    </a:ext>
                  </a:extLst>
                </p:cNvPr>
                <p:cNvSpPr>
                  <a:spLocks noChangeShapeType="1"/>
                </p:cNvSpPr>
                <p:nvPr/>
              </p:nvSpPr>
              <p:spPr bwMode="auto">
                <a:xfrm>
                  <a:off x="1056196" y="4817688"/>
                  <a:ext cx="2173643" cy="0"/>
                </a:xfrm>
                <a:prstGeom prst="line">
                  <a:avLst/>
                </a:prstGeom>
                <a:noFill/>
                <a:ln w="12700">
                  <a:solidFill>
                    <a:schemeClr val="tx2"/>
                  </a:solidFill>
                  <a:round/>
                  <a:headEnd type="stealth" w="med" len="med"/>
                  <a:tailEnd type="stealth" w="med" len="med"/>
                </a:ln>
              </p:spPr>
              <p:txBody>
                <a:bodyPr wrap="none" anchor="ctr"/>
                <a:lstStyle/>
                <a:p>
                  <a:endParaRPr lang="en-US" dirty="0"/>
                </a:p>
              </p:txBody>
            </p:sp>
            <p:sp>
              <p:nvSpPr>
                <p:cNvPr id="48" name="Rectangle 26">
                  <a:extLst>
                    <a:ext uri="{FF2B5EF4-FFF2-40B4-BE49-F238E27FC236}">
                      <a16:creationId xmlns:a16="http://schemas.microsoft.com/office/drawing/2014/main" id="{3A8927A6-5336-409B-955A-1B878CC80D27}"/>
                    </a:ext>
                  </a:extLst>
                </p:cNvPr>
                <p:cNvSpPr>
                  <a:spLocks noChangeArrowheads="1"/>
                </p:cNvSpPr>
                <p:nvPr/>
              </p:nvSpPr>
              <p:spPr bwMode="auto">
                <a:xfrm>
                  <a:off x="2496055" y="4523005"/>
                  <a:ext cx="423541"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49" name="Rectangle 27">
                  <a:extLst>
                    <a:ext uri="{FF2B5EF4-FFF2-40B4-BE49-F238E27FC236}">
                      <a16:creationId xmlns:a16="http://schemas.microsoft.com/office/drawing/2014/main" id="{406BED1D-1638-40F6-8F18-FAD7B5298590}"/>
                    </a:ext>
                  </a:extLst>
                </p:cNvPr>
                <p:cNvSpPr>
                  <a:spLocks noChangeArrowheads="1"/>
                </p:cNvSpPr>
                <p:nvPr/>
              </p:nvSpPr>
              <p:spPr bwMode="auto">
                <a:xfrm>
                  <a:off x="3397587" y="4507290"/>
                  <a:ext cx="463236"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50" name="Line 29">
                  <a:extLst>
                    <a:ext uri="{FF2B5EF4-FFF2-40B4-BE49-F238E27FC236}">
                      <a16:creationId xmlns:a16="http://schemas.microsoft.com/office/drawing/2014/main" id="{5F0755E9-BFA9-4A1D-B95D-C1D52ADA5946}"/>
                    </a:ext>
                  </a:extLst>
                </p:cNvPr>
                <p:cNvSpPr>
                  <a:spLocks noChangeShapeType="1"/>
                </p:cNvSpPr>
                <p:nvPr/>
              </p:nvSpPr>
              <p:spPr bwMode="auto">
                <a:xfrm>
                  <a:off x="1056196" y="6037137"/>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51" name="Rectangle 31">
                  <a:extLst>
                    <a:ext uri="{FF2B5EF4-FFF2-40B4-BE49-F238E27FC236}">
                      <a16:creationId xmlns:a16="http://schemas.microsoft.com/office/drawing/2014/main" id="{3F201A1C-3680-498D-B18A-DEC29A278F99}"/>
                    </a:ext>
                  </a:extLst>
                </p:cNvPr>
                <p:cNvSpPr>
                  <a:spLocks noChangeArrowheads="1"/>
                </p:cNvSpPr>
                <p:nvPr/>
              </p:nvSpPr>
              <p:spPr bwMode="auto">
                <a:xfrm>
                  <a:off x="2738939" y="6115296"/>
                  <a:ext cx="986894"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99,73%</a:t>
                  </a:r>
                </a:p>
              </p:txBody>
            </p:sp>
            <p:sp>
              <p:nvSpPr>
                <p:cNvPr id="53" name="Rectangle 17">
                  <a:extLst>
                    <a:ext uri="{FF2B5EF4-FFF2-40B4-BE49-F238E27FC236}">
                      <a16:creationId xmlns:a16="http://schemas.microsoft.com/office/drawing/2014/main" id="{BA6439E7-8EE6-40E3-9D4A-9E68555D7C67}"/>
                    </a:ext>
                  </a:extLst>
                </p:cNvPr>
                <p:cNvSpPr>
                  <a:spLocks noChangeArrowheads="1"/>
                </p:cNvSpPr>
                <p:nvPr/>
              </p:nvSpPr>
              <p:spPr bwMode="auto">
                <a:xfrm>
                  <a:off x="5268616" y="6147286"/>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54" name="Rectangle 18">
                  <a:extLst>
                    <a:ext uri="{FF2B5EF4-FFF2-40B4-BE49-F238E27FC236}">
                      <a16:creationId xmlns:a16="http://schemas.microsoft.com/office/drawing/2014/main" id="{38997F8B-F0FB-46A7-A9FF-ECF1F5B5D1F3}"/>
                    </a:ext>
                  </a:extLst>
                </p:cNvPr>
                <p:cNvSpPr>
                  <a:spLocks noChangeArrowheads="1"/>
                </p:cNvSpPr>
                <p:nvPr/>
              </p:nvSpPr>
              <p:spPr bwMode="auto">
                <a:xfrm>
                  <a:off x="777971" y="6121331"/>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55" name="Line 13">
                  <a:extLst>
                    <a:ext uri="{FF2B5EF4-FFF2-40B4-BE49-F238E27FC236}">
                      <a16:creationId xmlns:a16="http://schemas.microsoft.com/office/drawing/2014/main" id="{A74053C6-85CE-4F2F-95E6-04F3BB6DFABD}"/>
                    </a:ext>
                  </a:extLst>
                </p:cNvPr>
                <p:cNvSpPr>
                  <a:spLocks noChangeShapeType="1"/>
                </p:cNvSpPr>
                <p:nvPr/>
              </p:nvSpPr>
              <p:spPr bwMode="auto">
                <a:xfrm>
                  <a:off x="2044794"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56" name="Line 14">
                  <a:extLst>
                    <a:ext uri="{FF2B5EF4-FFF2-40B4-BE49-F238E27FC236}">
                      <a16:creationId xmlns:a16="http://schemas.microsoft.com/office/drawing/2014/main" id="{341BE6FD-C7DA-4068-8787-1EFBD84EA3EE}"/>
                    </a:ext>
                  </a:extLst>
                </p:cNvPr>
                <p:cNvSpPr>
                  <a:spLocks noChangeShapeType="1"/>
                </p:cNvSpPr>
                <p:nvPr/>
              </p:nvSpPr>
              <p:spPr bwMode="auto">
                <a:xfrm>
                  <a:off x="4402492"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59" name="Line 22">
                  <a:extLst>
                    <a:ext uri="{FF2B5EF4-FFF2-40B4-BE49-F238E27FC236}">
                      <a16:creationId xmlns:a16="http://schemas.microsoft.com/office/drawing/2014/main" id="{ADCFBDE2-D85B-418C-B045-3D5E78C132A4}"/>
                    </a:ext>
                  </a:extLst>
                </p:cNvPr>
                <p:cNvSpPr>
                  <a:spLocks noChangeShapeType="1"/>
                </p:cNvSpPr>
                <p:nvPr/>
              </p:nvSpPr>
              <p:spPr bwMode="auto">
                <a:xfrm>
                  <a:off x="1056196"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60" name="Line 24">
                  <a:extLst>
                    <a:ext uri="{FF2B5EF4-FFF2-40B4-BE49-F238E27FC236}">
                      <a16:creationId xmlns:a16="http://schemas.microsoft.com/office/drawing/2014/main" id="{D438BB91-A6CB-495D-A287-647409041673}"/>
                    </a:ext>
                  </a:extLst>
                </p:cNvPr>
                <p:cNvSpPr>
                  <a:spLocks noChangeShapeType="1"/>
                </p:cNvSpPr>
                <p:nvPr/>
              </p:nvSpPr>
              <p:spPr bwMode="auto">
                <a:xfrm>
                  <a:off x="3229839" y="4817687"/>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61" name="Line 29">
                  <a:extLst>
                    <a:ext uri="{FF2B5EF4-FFF2-40B4-BE49-F238E27FC236}">
                      <a16:creationId xmlns:a16="http://schemas.microsoft.com/office/drawing/2014/main" id="{D085284C-0032-4431-B953-653B315A97ED}"/>
                    </a:ext>
                  </a:extLst>
                </p:cNvPr>
                <p:cNvSpPr>
                  <a:spLocks noChangeShapeType="1"/>
                </p:cNvSpPr>
                <p:nvPr/>
              </p:nvSpPr>
              <p:spPr bwMode="auto">
                <a:xfrm>
                  <a:off x="1056196" y="6037136"/>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63" name="Line 11">
                  <a:extLst>
                    <a:ext uri="{FF2B5EF4-FFF2-40B4-BE49-F238E27FC236}">
                      <a16:creationId xmlns:a16="http://schemas.microsoft.com/office/drawing/2014/main" id="{8E724480-50B9-458E-8BD1-CB85557F80D5}"/>
                    </a:ext>
                  </a:extLst>
                </p:cNvPr>
                <p:cNvSpPr>
                  <a:spLocks noChangeShapeType="1"/>
                </p:cNvSpPr>
                <p:nvPr/>
              </p:nvSpPr>
              <p:spPr bwMode="auto">
                <a:xfrm>
                  <a:off x="2044794"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64" name="Line 13">
                  <a:extLst>
                    <a:ext uri="{FF2B5EF4-FFF2-40B4-BE49-F238E27FC236}">
                      <a16:creationId xmlns:a16="http://schemas.microsoft.com/office/drawing/2014/main" id="{614D4378-436C-4409-BB6C-94809DF77E0C}"/>
                    </a:ext>
                  </a:extLst>
                </p:cNvPr>
                <p:cNvSpPr>
                  <a:spLocks noChangeShapeType="1"/>
                </p:cNvSpPr>
                <p:nvPr/>
              </p:nvSpPr>
              <p:spPr bwMode="auto">
                <a:xfrm>
                  <a:off x="3223643"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65" name="Line 23">
                  <a:extLst>
                    <a:ext uri="{FF2B5EF4-FFF2-40B4-BE49-F238E27FC236}">
                      <a16:creationId xmlns:a16="http://schemas.microsoft.com/office/drawing/2014/main" id="{922D9AEB-576C-4563-BD62-4444ECA0ED00}"/>
                    </a:ext>
                  </a:extLst>
                </p:cNvPr>
                <p:cNvSpPr>
                  <a:spLocks noChangeShapeType="1"/>
                </p:cNvSpPr>
                <p:nvPr/>
              </p:nvSpPr>
              <p:spPr bwMode="auto">
                <a:xfrm>
                  <a:off x="5592494"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66" name="Line 25">
                  <a:extLst>
                    <a:ext uri="{FF2B5EF4-FFF2-40B4-BE49-F238E27FC236}">
                      <a16:creationId xmlns:a16="http://schemas.microsoft.com/office/drawing/2014/main" id="{C2AE5558-A577-401B-BAF1-A21737E0C9A7}"/>
                    </a:ext>
                  </a:extLst>
                </p:cNvPr>
                <p:cNvSpPr>
                  <a:spLocks noChangeShapeType="1"/>
                </p:cNvSpPr>
                <p:nvPr/>
              </p:nvSpPr>
              <p:spPr bwMode="auto">
                <a:xfrm>
                  <a:off x="1056196" y="4817687"/>
                  <a:ext cx="2173643" cy="0"/>
                </a:xfrm>
                <a:prstGeom prst="line">
                  <a:avLst/>
                </a:prstGeom>
                <a:noFill/>
                <a:ln w="12700">
                  <a:solidFill>
                    <a:srgbClr val="FF0000"/>
                  </a:solidFill>
                  <a:round/>
                  <a:headEnd type="stealth" w="med" len="med"/>
                  <a:tailEnd type="stealth" w="med" len="med"/>
                </a:ln>
              </p:spPr>
              <p:txBody>
                <a:bodyPr wrap="none" anchor="ctr"/>
                <a:lstStyle/>
                <a:p>
                  <a:endParaRPr lang="en-US" dirty="0"/>
                </a:p>
              </p:txBody>
            </p:sp>
            <p:sp>
              <p:nvSpPr>
                <p:cNvPr id="67" name="Line 14">
                  <a:extLst>
                    <a:ext uri="{FF2B5EF4-FFF2-40B4-BE49-F238E27FC236}">
                      <a16:creationId xmlns:a16="http://schemas.microsoft.com/office/drawing/2014/main" id="{5A00D133-4EBB-44E4-8196-9B4EF0597E0B}"/>
                    </a:ext>
                  </a:extLst>
                </p:cNvPr>
                <p:cNvSpPr>
                  <a:spLocks noChangeShapeType="1"/>
                </p:cNvSpPr>
                <p:nvPr/>
              </p:nvSpPr>
              <p:spPr bwMode="auto">
                <a:xfrm>
                  <a:off x="4402492" y="3570014"/>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69" name="Line 22">
                  <a:extLst>
                    <a:ext uri="{FF2B5EF4-FFF2-40B4-BE49-F238E27FC236}">
                      <a16:creationId xmlns:a16="http://schemas.microsoft.com/office/drawing/2014/main" id="{3C1FE639-13FB-4FBB-BA1A-31745C65E89F}"/>
                    </a:ext>
                  </a:extLst>
                </p:cNvPr>
                <p:cNvSpPr>
                  <a:spLocks noChangeShapeType="1"/>
                </p:cNvSpPr>
                <p:nvPr/>
              </p:nvSpPr>
              <p:spPr bwMode="auto">
                <a:xfrm>
                  <a:off x="1056196" y="4695742"/>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70" name="Line 24">
                  <a:extLst>
                    <a:ext uri="{FF2B5EF4-FFF2-40B4-BE49-F238E27FC236}">
                      <a16:creationId xmlns:a16="http://schemas.microsoft.com/office/drawing/2014/main" id="{54D209AF-1D62-4232-8F44-392CB021E9FF}"/>
                    </a:ext>
                  </a:extLst>
                </p:cNvPr>
                <p:cNvSpPr>
                  <a:spLocks noChangeShapeType="1"/>
                </p:cNvSpPr>
                <p:nvPr/>
              </p:nvSpPr>
              <p:spPr bwMode="auto">
                <a:xfrm>
                  <a:off x="3229839" y="4817686"/>
                  <a:ext cx="2362655" cy="0"/>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71" name="Line 29">
                  <a:extLst>
                    <a:ext uri="{FF2B5EF4-FFF2-40B4-BE49-F238E27FC236}">
                      <a16:creationId xmlns:a16="http://schemas.microsoft.com/office/drawing/2014/main" id="{F1C2A7D3-A751-4E47-98B9-B5FAA08456AB}"/>
                    </a:ext>
                  </a:extLst>
                </p:cNvPr>
                <p:cNvSpPr>
                  <a:spLocks noChangeShapeType="1"/>
                </p:cNvSpPr>
                <p:nvPr/>
              </p:nvSpPr>
              <p:spPr bwMode="auto">
                <a:xfrm>
                  <a:off x="1056196" y="6037135"/>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grpSp>
          <p:sp>
            <p:nvSpPr>
              <p:cNvPr id="73" name="Freeform 4">
                <a:extLst>
                  <a:ext uri="{FF2B5EF4-FFF2-40B4-BE49-F238E27FC236}">
                    <a16:creationId xmlns:a16="http://schemas.microsoft.com/office/drawing/2014/main" id="{561F8D36-85D5-4466-9629-45B189C52911}"/>
                  </a:ext>
                </a:extLst>
              </p:cNvPr>
              <p:cNvSpPr>
                <a:spLocks/>
              </p:cNvSpPr>
              <p:nvPr/>
            </p:nvSpPr>
            <p:spPr bwMode="auto">
              <a:xfrm>
                <a:off x="3223645" y="2716832"/>
                <a:ext cx="2400065" cy="2047657"/>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74" name="Freeform 5">
                <a:extLst>
                  <a:ext uri="{FF2B5EF4-FFF2-40B4-BE49-F238E27FC236}">
                    <a16:creationId xmlns:a16="http://schemas.microsoft.com/office/drawing/2014/main" id="{CB9A9BAE-E4DD-4EF9-90AB-1A5C9FC8ABFB}"/>
                  </a:ext>
                </a:extLst>
              </p:cNvPr>
              <p:cNvSpPr>
                <a:spLocks/>
              </p:cNvSpPr>
              <p:nvPr/>
            </p:nvSpPr>
            <p:spPr bwMode="auto">
              <a:xfrm>
                <a:off x="955494" y="2716832"/>
                <a:ext cx="2307527" cy="2047657"/>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grpSp>
        <p:grpSp>
          <p:nvGrpSpPr>
            <p:cNvPr id="123" name="Ομάδα 122">
              <a:extLst>
                <a:ext uri="{FF2B5EF4-FFF2-40B4-BE49-F238E27FC236}">
                  <a16:creationId xmlns:a16="http://schemas.microsoft.com/office/drawing/2014/main" id="{5A11F13B-FF51-44D8-A05D-A731D55908CA}"/>
                </a:ext>
              </a:extLst>
            </p:cNvPr>
            <p:cNvGrpSpPr/>
            <p:nvPr/>
          </p:nvGrpSpPr>
          <p:grpSpPr>
            <a:xfrm>
              <a:off x="1164132" y="3735008"/>
              <a:ext cx="5327041" cy="1809409"/>
              <a:chOff x="3322680" y="880059"/>
              <a:chExt cx="5327041" cy="1809409"/>
            </a:xfrm>
          </p:grpSpPr>
          <p:sp>
            <p:nvSpPr>
              <p:cNvPr id="81" name="Line 12">
                <a:extLst>
                  <a:ext uri="{FF2B5EF4-FFF2-40B4-BE49-F238E27FC236}">
                    <a16:creationId xmlns:a16="http://schemas.microsoft.com/office/drawing/2014/main" id="{06C06B2C-3CEC-4BBB-B3DD-22081214B00C}"/>
                  </a:ext>
                </a:extLst>
              </p:cNvPr>
              <p:cNvSpPr>
                <a:spLocks noChangeShapeType="1"/>
              </p:cNvSpPr>
              <p:nvPr/>
            </p:nvSpPr>
            <p:spPr bwMode="auto">
              <a:xfrm>
                <a:off x="7420061" y="880059"/>
                <a:ext cx="0" cy="1585282"/>
              </a:xfrm>
              <a:prstGeom prst="line">
                <a:avLst/>
              </a:prstGeom>
              <a:noFill/>
              <a:ln w="25400">
                <a:solidFill>
                  <a:schemeClr val="hlink"/>
                </a:solidFill>
                <a:prstDash val="sysDot"/>
                <a:round/>
                <a:headEnd/>
                <a:tailEnd/>
              </a:ln>
            </p:spPr>
            <p:txBody>
              <a:bodyPr wrap="none" anchor="ctr"/>
              <a:lstStyle/>
              <a:p>
                <a:endParaRPr lang="en-US" dirty="0"/>
              </a:p>
            </p:txBody>
          </p:sp>
          <p:grpSp>
            <p:nvGrpSpPr>
              <p:cNvPr id="97" name="Ομάδα 96">
                <a:extLst>
                  <a:ext uri="{FF2B5EF4-FFF2-40B4-BE49-F238E27FC236}">
                    <a16:creationId xmlns:a16="http://schemas.microsoft.com/office/drawing/2014/main" id="{4C0AFC6D-3C31-48ED-8FE9-51084A48388D}"/>
                  </a:ext>
                </a:extLst>
              </p:cNvPr>
              <p:cNvGrpSpPr/>
              <p:nvPr/>
            </p:nvGrpSpPr>
            <p:grpSpPr>
              <a:xfrm>
                <a:off x="3322680" y="884675"/>
                <a:ext cx="5327041" cy="1804793"/>
                <a:chOff x="1752600" y="4135542"/>
                <a:chExt cx="4295172" cy="1127766"/>
              </a:xfrm>
            </p:grpSpPr>
            <p:sp>
              <p:nvSpPr>
                <p:cNvPr id="101" name="Rectangle 7">
                  <a:extLst>
                    <a:ext uri="{FF2B5EF4-FFF2-40B4-BE49-F238E27FC236}">
                      <a16:creationId xmlns:a16="http://schemas.microsoft.com/office/drawing/2014/main" id="{F748DA25-D6BF-4E1A-87B3-8C7BC7B9A8E0}"/>
                    </a:ext>
                  </a:extLst>
                </p:cNvPr>
                <p:cNvSpPr>
                  <a:spLocks noChangeArrowheads="1"/>
                </p:cNvSpPr>
                <p:nvPr/>
              </p:nvSpPr>
              <p:spPr bwMode="auto">
                <a:xfrm>
                  <a:off x="5815123" y="4522421"/>
                  <a:ext cx="232649" cy="229183"/>
                </a:xfrm>
                <a:prstGeom prst="rect">
                  <a:avLst/>
                </a:prstGeom>
                <a:noFill/>
                <a:ln w="12700">
                  <a:noFill/>
                  <a:miter lim="800000"/>
                  <a:headEnd/>
                  <a:tailEnd/>
                </a:ln>
              </p:spPr>
              <p:txBody>
                <a:bodyPr wrap="none" lIns="90487" tIns="44450" rIns="90487" bIns="44450">
                  <a:spAutoFit/>
                </a:bodyPr>
                <a:lstStyle/>
                <a:p>
                  <a:r>
                    <a:rPr lang="en-US" altLang="en-US" b="1" dirty="0"/>
                    <a:t>x</a:t>
                  </a:r>
                </a:p>
              </p:txBody>
            </p:sp>
            <p:sp>
              <p:nvSpPr>
                <p:cNvPr id="102" name="Line 13">
                  <a:extLst>
                    <a:ext uri="{FF2B5EF4-FFF2-40B4-BE49-F238E27FC236}">
                      <a16:creationId xmlns:a16="http://schemas.microsoft.com/office/drawing/2014/main" id="{522219E6-616C-4837-84DC-3727E6E373B9}"/>
                    </a:ext>
                  </a:extLst>
                </p:cNvPr>
                <p:cNvSpPr>
                  <a:spLocks noChangeShapeType="1"/>
                </p:cNvSpPr>
                <p:nvPr/>
              </p:nvSpPr>
              <p:spPr bwMode="auto">
                <a:xfrm>
                  <a:off x="1752600" y="4648200"/>
                  <a:ext cx="4051300" cy="1588"/>
                </a:xfrm>
                <a:prstGeom prst="line">
                  <a:avLst/>
                </a:prstGeom>
                <a:noFill/>
                <a:ln w="19050">
                  <a:solidFill>
                    <a:schemeClr val="tx1"/>
                  </a:solidFill>
                  <a:round/>
                  <a:headEnd/>
                  <a:tailEnd/>
                </a:ln>
              </p:spPr>
              <p:txBody>
                <a:bodyPr wrap="none" anchor="ctr"/>
                <a:lstStyle/>
                <a:p>
                  <a:endParaRPr lang="en-US"/>
                </a:p>
              </p:txBody>
            </p:sp>
            <p:sp>
              <p:nvSpPr>
                <p:cNvPr id="103" name="Rectangle 15">
                  <a:extLst>
                    <a:ext uri="{FF2B5EF4-FFF2-40B4-BE49-F238E27FC236}">
                      <a16:creationId xmlns:a16="http://schemas.microsoft.com/office/drawing/2014/main" id="{D3B6865F-6060-4E8F-AA5D-0FA29CB89F83}"/>
                    </a:ext>
                  </a:extLst>
                </p:cNvPr>
                <p:cNvSpPr>
                  <a:spLocks noChangeArrowheads="1"/>
                </p:cNvSpPr>
                <p:nvPr/>
              </p:nvSpPr>
              <p:spPr bwMode="auto">
                <a:xfrm>
                  <a:off x="3896157" y="4152325"/>
                  <a:ext cx="39233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116" name="Line 28">
                  <a:extLst>
                    <a:ext uri="{FF2B5EF4-FFF2-40B4-BE49-F238E27FC236}">
                      <a16:creationId xmlns:a16="http://schemas.microsoft.com/office/drawing/2014/main" id="{44234C7C-8E12-4A38-BE9F-91AC370972F8}"/>
                    </a:ext>
                  </a:extLst>
                </p:cNvPr>
                <p:cNvSpPr>
                  <a:spLocks noChangeShapeType="1"/>
                </p:cNvSpPr>
                <p:nvPr/>
              </p:nvSpPr>
              <p:spPr bwMode="auto">
                <a:xfrm>
                  <a:off x="2543073" y="5049943"/>
                  <a:ext cx="2514600" cy="0"/>
                </a:xfrm>
                <a:prstGeom prst="line">
                  <a:avLst/>
                </a:prstGeom>
                <a:noFill/>
                <a:ln w="19050">
                  <a:solidFill>
                    <a:schemeClr val="hlink"/>
                  </a:solidFill>
                  <a:round/>
                  <a:headEnd type="triangle" w="med" len="med"/>
                  <a:tailEnd type="triangle" w="med" len="med"/>
                </a:ln>
              </p:spPr>
              <p:txBody>
                <a:bodyPr wrap="none" anchor="ctr"/>
                <a:lstStyle/>
                <a:p>
                  <a:endParaRPr lang="en-US"/>
                </a:p>
              </p:txBody>
            </p:sp>
            <p:sp>
              <p:nvSpPr>
                <p:cNvPr id="118" name="Rectangle 30">
                  <a:extLst>
                    <a:ext uri="{FF2B5EF4-FFF2-40B4-BE49-F238E27FC236}">
                      <a16:creationId xmlns:a16="http://schemas.microsoft.com/office/drawing/2014/main" id="{C82A2FB7-5C82-409F-BBCF-2AA848554B6B}"/>
                    </a:ext>
                  </a:extLst>
                </p:cNvPr>
                <p:cNvSpPr>
                  <a:spLocks noChangeArrowheads="1"/>
                </p:cNvSpPr>
                <p:nvPr/>
              </p:nvSpPr>
              <p:spPr bwMode="auto">
                <a:xfrm>
                  <a:off x="3310975" y="5051755"/>
                  <a:ext cx="87541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95,44%</a:t>
                  </a:r>
                </a:p>
              </p:txBody>
            </p:sp>
            <p:sp>
              <p:nvSpPr>
                <p:cNvPr id="120" name="Line 9">
                  <a:extLst>
                    <a:ext uri="{FF2B5EF4-FFF2-40B4-BE49-F238E27FC236}">
                      <a16:creationId xmlns:a16="http://schemas.microsoft.com/office/drawing/2014/main" id="{A7156B29-5AA5-4370-AC4C-7CA1613FD643}"/>
                    </a:ext>
                  </a:extLst>
                </p:cNvPr>
                <p:cNvSpPr>
                  <a:spLocks noChangeShapeType="1"/>
                </p:cNvSpPr>
                <p:nvPr/>
              </p:nvSpPr>
              <p:spPr bwMode="auto">
                <a:xfrm>
                  <a:off x="2541702" y="4135542"/>
                  <a:ext cx="0" cy="990600"/>
                </a:xfrm>
                <a:prstGeom prst="line">
                  <a:avLst/>
                </a:prstGeom>
                <a:noFill/>
                <a:ln w="25400">
                  <a:solidFill>
                    <a:schemeClr val="hlink"/>
                  </a:solidFill>
                  <a:prstDash val="sysDot"/>
                  <a:round/>
                  <a:headEnd/>
                  <a:tailEnd/>
                </a:ln>
              </p:spPr>
              <p:txBody>
                <a:bodyPr wrap="none" anchor="ctr"/>
                <a:lstStyle/>
                <a:p>
                  <a:endParaRPr lang="en-US"/>
                </a:p>
              </p:txBody>
            </p:sp>
            <p:sp>
              <p:nvSpPr>
                <p:cNvPr id="121" name="Line 10">
                  <a:extLst>
                    <a:ext uri="{FF2B5EF4-FFF2-40B4-BE49-F238E27FC236}">
                      <a16:creationId xmlns:a16="http://schemas.microsoft.com/office/drawing/2014/main" id="{22B7CE74-D980-42B9-A96F-9318AA70E3D7}"/>
                    </a:ext>
                  </a:extLst>
                </p:cNvPr>
                <p:cNvSpPr>
                  <a:spLocks noChangeShapeType="1"/>
                </p:cNvSpPr>
                <p:nvPr/>
              </p:nvSpPr>
              <p:spPr bwMode="auto">
                <a:xfrm>
                  <a:off x="3760902" y="4364142"/>
                  <a:ext cx="1295400" cy="0"/>
                </a:xfrm>
                <a:prstGeom prst="line">
                  <a:avLst/>
                </a:prstGeom>
                <a:noFill/>
                <a:ln w="12700">
                  <a:solidFill>
                    <a:schemeClr val="hlink"/>
                  </a:solidFill>
                  <a:round/>
                  <a:headEnd type="stealth" w="med" len="med"/>
                  <a:tailEnd type="stealth" w="med" len="med"/>
                </a:ln>
              </p:spPr>
              <p:txBody>
                <a:bodyPr wrap="none" anchor="ctr"/>
                <a:lstStyle/>
                <a:p>
                  <a:endParaRPr lang="en-US"/>
                </a:p>
              </p:txBody>
            </p:sp>
            <p:sp>
              <p:nvSpPr>
                <p:cNvPr id="122" name="Line 11">
                  <a:extLst>
                    <a:ext uri="{FF2B5EF4-FFF2-40B4-BE49-F238E27FC236}">
                      <a16:creationId xmlns:a16="http://schemas.microsoft.com/office/drawing/2014/main" id="{12106AD3-6C3B-44E7-8345-05AAA7387639}"/>
                    </a:ext>
                  </a:extLst>
                </p:cNvPr>
                <p:cNvSpPr>
                  <a:spLocks noChangeShapeType="1"/>
                </p:cNvSpPr>
                <p:nvPr/>
              </p:nvSpPr>
              <p:spPr bwMode="auto">
                <a:xfrm>
                  <a:off x="2541702" y="4364142"/>
                  <a:ext cx="1219200" cy="0"/>
                </a:xfrm>
                <a:prstGeom prst="line">
                  <a:avLst/>
                </a:prstGeom>
                <a:noFill/>
                <a:ln w="12700">
                  <a:solidFill>
                    <a:schemeClr val="hlink"/>
                  </a:solidFill>
                  <a:round/>
                  <a:headEnd type="stealth" w="med" len="med"/>
                  <a:tailEnd type="stealth" w="med" len="med"/>
                </a:ln>
              </p:spPr>
              <p:txBody>
                <a:bodyPr wrap="none" anchor="ctr"/>
                <a:lstStyle/>
                <a:p>
                  <a:endParaRPr lang="en-US"/>
                </a:p>
              </p:txBody>
            </p:sp>
          </p:grpSp>
        </p:grpSp>
        <p:sp>
          <p:nvSpPr>
            <p:cNvPr id="124" name="Rectangle 15">
              <a:extLst>
                <a:ext uri="{FF2B5EF4-FFF2-40B4-BE49-F238E27FC236}">
                  <a16:creationId xmlns:a16="http://schemas.microsoft.com/office/drawing/2014/main" id="{1338EACA-DD1A-4AB3-8107-CCA42C8A380C}"/>
                </a:ext>
              </a:extLst>
            </p:cNvPr>
            <p:cNvSpPr>
              <a:spLocks noChangeArrowheads="1"/>
            </p:cNvSpPr>
            <p:nvPr/>
          </p:nvSpPr>
          <p:spPr bwMode="auto">
            <a:xfrm>
              <a:off x="2908309" y="3785340"/>
              <a:ext cx="486588"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125" name="Rectangle 30">
              <a:extLst>
                <a:ext uri="{FF2B5EF4-FFF2-40B4-BE49-F238E27FC236}">
                  <a16:creationId xmlns:a16="http://schemas.microsoft.com/office/drawing/2014/main" id="{C58ABAB8-DC88-47B5-A3C1-FDAC70185BA1}"/>
                </a:ext>
              </a:extLst>
            </p:cNvPr>
            <p:cNvSpPr>
              <a:spLocks noChangeArrowheads="1"/>
            </p:cNvSpPr>
            <p:nvPr/>
          </p:nvSpPr>
          <p:spPr bwMode="auto">
            <a:xfrm>
              <a:off x="3176521" y="4844427"/>
              <a:ext cx="957339" cy="338554"/>
            </a:xfrm>
            <a:prstGeom prst="rect">
              <a:avLst/>
            </a:prstGeom>
            <a:noFill/>
            <a:ln w="19050" algn="ctr">
              <a:noFill/>
              <a:miter lim="800000"/>
              <a:headEnd/>
              <a:tailEnd/>
            </a:ln>
          </p:spPr>
          <p:txBody>
            <a:bodyPr wrap="square">
              <a:spAutoFit/>
            </a:bodyPr>
            <a:lstStyle/>
            <a:p>
              <a:pPr algn="ctr" eaLnBrk="1" hangingPunct="1"/>
              <a:r>
                <a:rPr lang="el-GR" altLang="en-US" sz="1600" b="1" dirty="0"/>
                <a:t>68,28</a:t>
              </a:r>
              <a:r>
                <a:rPr lang="en-US" altLang="en-US" sz="1600" b="1" dirty="0"/>
                <a:t>%</a:t>
              </a:r>
            </a:p>
          </p:txBody>
        </p:sp>
      </p:grpSp>
      <p:sp>
        <p:nvSpPr>
          <p:cNvPr id="128" name="TextBox 127">
            <a:extLst>
              <a:ext uri="{FF2B5EF4-FFF2-40B4-BE49-F238E27FC236}">
                <a16:creationId xmlns:a16="http://schemas.microsoft.com/office/drawing/2014/main" id="{B9E5726F-1891-49F9-961D-8ADC1D7D157B}"/>
              </a:ext>
            </a:extLst>
          </p:cNvPr>
          <p:cNvSpPr txBox="1"/>
          <p:nvPr/>
        </p:nvSpPr>
        <p:spPr>
          <a:xfrm>
            <a:off x="138115" y="4949362"/>
            <a:ext cx="11915767" cy="646331"/>
          </a:xfrm>
          <a:prstGeom prst="rect">
            <a:avLst/>
          </a:prstGeom>
          <a:noFill/>
        </p:spPr>
        <p:txBody>
          <a:bodyPr wrap="square" rtlCol="0">
            <a:spAutoFit/>
          </a:bodyPr>
          <a:lstStyle/>
          <a:p>
            <a:r>
              <a:rPr lang="el-GR" dirty="0"/>
              <a:t>Όταν ένας πληθυσμός έχει κανονική κατανομή τιμών σε μία μεταβλητή, το ποσοστό των ατόμων που περιλαμβάνονται μεταξύ του μέσου όρου (</a:t>
            </a:r>
            <a:r>
              <a:rPr lang="el-GR" b="1" dirty="0"/>
              <a:t>μ</a:t>
            </a:r>
            <a:r>
              <a:rPr lang="el-GR" dirty="0"/>
              <a:t>) και:</a:t>
            </a:r>
          </a:p>
        </p:txBody>
      </p:sp>
      <p:sp>
        <p:nvSpPr>
          <p:cNvPr id="129" name="TextBox 128">
            <a:extLst>
              <a:ext uri="{FF2B5EF4-FFF2-40B4-BE49-F238E27FC236}">
                <a16:creationId xmlns:a16="http://schemas.microsoft.com/office/drawing/2014/main" id="{45F923E4-7E9E-4FA6-BB5B-76B44351F359}"/>
              </a:ext>
            </a:extLst>
          </p:cNvPr>
          <p:cNvSpPr txBox="1"/>
          <p:nvPr/>
        </p:nvSpPr>
        <p:spPr>
          <a:xfrm>
            <a:off x="3613136" y="5332415"/>
            <a:ext cx="3483557" cy="923330"/>
          </a:xfrm>
          <a:prstGeom prst="rect">
            <a:avLst/>
          </a:prstGeom>
          <a:noFill/>
        </p:spPr>
        <p:txBody>
          <a:bodyPr wrap="square" rtlCol="0">
            <a:spAutoFit/>
          </a:bodyPr>
          <a:lstStyle/>
          <a:p>
            <a:r>
              <a:rPr lang="el-GR" dirty="0"/>
              <a:t>± 1 τυπικής απόκλισης είναι 68%</a:t>
            </a:r>
          </a:p>
          <a:p>
            <a:r>
              <a:rPr lang="el-GR" dirty="0"/>
              <a:t>± 2 τυπικής απόκλισης είναι 95%</a:t>
            </a:r>
          </a:p>
          <a:p>
            <a:r>
              <a:rPr lang="el-GR" dirty="0"/>
              <a:t>± 3 τυπικής απόκλισης είναι 99,7%</a:t>
            </a:r>
          </a:p>
        </p:txBody>
      </p:sp>
      <p:sp>
        <p:nvSpPr>
          <p:cNvPr id="130" name="TextBox 129">
            <a:extLst>
              <a:ext uri="{FF2B5EF4-FFF2-40B4-BE49-F238E27FC236}">
                <a16:creationId xmlns:a16="http://schemas.microsoft.com/office/drawing/2014/main" id="{05B6E9B8-4F39-4765-ACAC-40CF4A357C87}"/>
              </a:ext>
            </a:extLst>
          </p:cNvPr>
          <p:cNvSpPr txBox="1"/>
          <p:nvPr/>
        </p:nvSpPr>
        <p:spPr>
          <a:xfrm>
            <a:off x="212327" y="6203256"/>
            <a:ext cx="11344271" cy="646331"/>
          </a:xfrm>
          <a:prstGeom prst="rect">
            <a:avLst/>
          </a:prstGeom>
          <a:noFill/>
        </p:spPr>
        <p:txBody>
          <a:bodyPr wrap="square" rtlCol="0">
            <a:spAutoFit/>
          </a:bodyPr>
          <a:lstStyle/>
          <a:p>
            <a:r>
              <a:rPr lang="el-GR" dirty="0"/>
              <a:t>Ο μέσος όρος (</a:t>
            </a:r>
            <a:r>
              <a:rPr lang="el-GR" b="1" dirty="0"/>
              <a:t>μ</a:t>
            </a:r>
            <a:r>
              <a:rPr lang="el-GR" dirty="0"/>
              <a:t>) και η τυπική απόκλιση (</a:t>
            </a:r>
            <a:r>
              <a:rPr lang="el-GR" b="1" dirty="0"/>
              <a:t>σ</a:t>
            </a:r>
            <a:r>
              <a:rPr lang="el-GR" dirty="0"/>
              <a:t>) του πληθυσμού μπορούν να εκτιμηθούν με βάση τον μέσο όρο και την τυπική απόκλιση (</a:t>
            </a:r>
            <a:r>
              <a:rPr lang="en-US" b="1" dirty="0"/>
              <a:t>s</a:t>
            </a:r>
            <a:r>
              <a:rPr lang="en-US" dirty="0"/>
              <a:t>)</a:t>
            </a:r>
            <a:r>
              <a:rPr lang="el-GR" dirty="0"/>
              <a:t> ενός </a:t>
            </a:r>
            <a:r>
              <a:rPr lang="el-GR" dirty="0" err="1"/>
              <a:t>πιθανοτικού</a:t>
            </a:r>
            <a:r>
              <a:rPr lang="el-GR" dirty="0"/>
              <a:t> δείγματος και πάντα με πιθανότητα σφάλματος.</a:t>
            </a:r>
          </a:p>
        </p:txBody>
      </p:sp>
    </p:spTree>
    <p:extLst>
      <p:ext uri="{BB962C8B-B14F-4D97-AF65-F5344CB8AC3E}">
        <p14:creationId xmlns:p14="http://schemas.microsoft.com/office/powerpoint/2010/main" val="184024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CC817952-6BCE-4967-81BF-26285CC9D18C}"/>
              </a:ext>
            </a:extLst>
          </p:cNvPr>
          <p:cNvSpPr txBox="1"/>
          <p:nvPr/>
        </p:nvSpPr>
        <p:spPr>
          <a:xfrm>
            <a:off x="4035932" y="4764761"/>
            <a:ext cx="4689560" cy="1781898"/>
          </a:xfrm>
          <a:prstGeom prst="rect">
            <a:avLst/>
          </a:prstGeom>
        </p:spPr>
        <p:txBody>
          <a:bodyPr vert="horz" wrap="square" lIns="0" tIns="12065" rIns="0" bIns="0" rtlCol="0">
            <a:spAutoFit/>
          </a:bodyPr>
          <a:lstStyle/>
          <a:p>
            <a:pPr marL="355600" indent="-342900">
              <a:lnSpc>
                <a:spcPct val="100000"/>
              </a:lnSpc>
              <a:buFont typeface="Wingdings" panose="05000000000000000000" pitchFamily="2" charset="2"/>
              <a:buChar char="§"/>
              <a:tabLst>
                <a:tab pos="469265" algn="l"/>
                <a:tab pos="469900" algn="l"/>
              </a:tabLst>
            </a:pPr>
            <a:r>
              <a:rPr sz="2500" dirty="0">
                <a:latin typeface="Calibri"/>
                <a:cs typeface="Calibri"/>
              </a:rPr>
              <a:t>Μ.Ο.</a:t>
            </a:r>
            <a:r>
              <a:rPr sz="2500" spc="-110" dirty="0">
                <a:latin typeface="Calibri"/>
                <a:cs typeface="Calibri"/>
              </a:rPr>
              <a:t> </a:t>
            </a:r>
            <a:r>
              <a:rPr sz="2500" dirty="0">
                <a:latin typeface="Calibri"/>
                <a:cs typeface="Calibri"/>
              </a:rPr>
              <a:t>και</a:t>
            </a:r>
            <a:r>
              <a:rPr sz="2500" spc="-90" dirty="0">
                <a:latin typeface="Calibri"/>
                <a:cs typeface="Calibri"/>
              </a:rPr>
              <a:t> </a:t>
            </a:r>
            <a:r>
              <a:rPr sz="2500" dirty="0">
                <a:latin typeface="Calibri"/>
                <a:cs typeface="Calibri"/>
              </a:rPr>
              <a:t>+1</a:t>
            </a:r>
            <a:r>
              <a:rPr sz="2500" spc="-100" dirty="0">
                <a:latin typeface="Calibri"/>
                <a:cs typeface="Calibri"/>
              </a:rPr>
              <a:t> </a:t>
            </a:r>
            <a:r>
              <a:rPr sz="2500" dirty="0">
                <a:latin typeface="Calibri"/>
                <a:cs typeface="Calibri"/>
              </a:rPr>
              <a:t>τυπικής</a:t>
            </a:r>
            <a:r>
              <a:rPr sz="2500" spc="-105" dirty="0">
                <a:latin typeface="Calibri"/>
                <a:cs typeface="Calibri"/>
              </a:rPr>
              <a:t> </a:t>
            </a:r>
            <a:r>
              <a:rPr sz="2500" spc="-10" dirty="0">
                <a:latin typeface="Calibri"/>
                <a:cs typeface="Calibri"/>
              </a:rPr>
              <a:t>απόκλισης;</a:t>
            </a:r>
            <a:endParaRPr sz="2500" dirty="0">
              <a:latin typeface="Calibri"/>
              <a:cs typeface="Calibri"/>
            </a:endParaRPr>
          </a:p>
          <a:p>
            <a:pPr marL="355600" indent="-342900">
              <a:lnSpc>
                <a:spcPct val="100000"/>
              </a:lnSpc>
              <a:spcBef>
                <a:spcPts val="600"/>
              </a:spcBef>
              <a:buFont typeface="Wingdings" panose="05000000000000000000" pitchFamily="2" charset="2"/>
              <a:buChar char="§"/>
              <a:tabLst>
                <a:tab pos="469265" algn="l"/>
                <a:tab pos="469900" algn="l"/>
              </a:tabLst>
            </a:pPr>
            <a:r>
              <a:rPr sz="2500" dirty="0">
                <a:latin typeface="Calibri"/>
                <a:cs typeface="Calibri"/>
              </a:rPr>
              <a:t>Μ.Ο.</a:t>
            </a:r>
            <a:r>
              <a:rPr sz="2500" spc="-105" dirty="0">
                <a:latin typeface="Calibri"/>
                <a:cs typeface="Calibri"/>
              </a:rPr>
              <a:t> </a:t>
            </a:r>
            <a:r>
              <a:rPr sz="2500" dirty="0">
                <a:latin typeface="Calibri"/>
                <a:cs typeface="Calibri"/>
              </a:rPr>
              <a:t>και</a:t>
            </a:r>
            <a:r>
              <a:rPr sz="2500" spc="-95" dirty="0">
                <a:latin typeface="Calibri"/>
                <a:cs typeface="Calibri"/>
              </a:rPr>
              <a:t> </a:t>
            </a:r>
            <a:r>
              <a:rPr sz="2500" spc="-10" dirty="0">
                <a:latin typeface="Calibri"/>
                <a:cs typeface="Calibri"/>
              </a:rPr>
              <a:t>-</a:t>
            </a:r>
            <a:r>
              <a:rPr sz="2500" dirty="0">
                <a:latin typeface="Calibri"/>
                <a:cs typeface="Calibri"/>
              </a:rPr>
              <a:t>1</a:t>
            </a:r>
            <a:r>
              <a:rPr sz="2500" spc="-90" dirty="0">
                <a:latin typeface="Calibri"/>
                <a:cs typeface="Calibri"/>
              </a:rPr>
              <a:t> </a:t>
            </a:r>
            <a:r>
              <a:rPr sz="2500" dirty="0">
                <a:latin typeface="Calibri"/>
                <a:cs typeface="Calibri"/>
              </a:rPr>
              <a:t>τυπικής</a:t>
            </a:r>
            <a:r>
              <a:rPr sz="2500" spc="-105" dirty="0">
                <a:latin typeface="Calibri"/>
                <a:cs typeface="Calibri"/>
              </a:rPr>
              <a:t> </a:t>
            </a:r>
            <a:r>
              <a:rPr sz="2500" spc="-10" dirty="0">
                <a:latin typeface="Calibri"/>
                <a:cs typeface="Calibri"/>
              </a:rPr>
              <a:t>απόκλισης;</a:t>
            </a:r>
            <a:endParaRPr sz="2500" dirty="0">
              <a:latin typeface="Calibri"/>
              <a:cs typeface="Calibri"/>
            </a:endParaRPr>
          </a:p>
          <a:p>
            <a:pPr marL="355600" indent="-342900">
              <a:lnSpc>
                <a:spcPct val="100000"/>
              </a:lnSpc>
              <a:spcBef>
                <a:spcPts val="600"/>
              </a:spcBef>
              <a:buFont typeface="Wingdings" panose="05000000000000000000" pitchFamily="2" charset="2"/>
              <a:buChar char="§"/>
              <a:tabLst>
                <a:tab pos="469265" algn="l"/>
              </a:tabLst>
            </a:pPr>
            <a:r>
              <a:rPr sz="2500" dirty="0">
                <a:latin typeface="Calibri"/>
                <a:cs typeface="Calibri"/>
              </a:rPr>
              <a:t>+1</a:t>
            </a:r>
            <a:r>
              <a:rPr sz="2500" spc="-70" dirty="0">
                <a:latin typeface="Calibri"/>
                <a:cs typeface="Calibri"/>
              </a:rPr>
              <a:t> </a:t>
            </a:r>
            <a:r>
              <a:rPr sz="2500" dirty="0">
                <a:latin typeface="Calibri"/>
                <a:cs typeface="Calibri"/>
              </a:rPr>
              <a:t>και</a:t>
            </a:r>
            <a:r>
              <a:rPr sz="2500" spc="-65" dirty="0">
                <a:latin typeface="Calibri"/>
                <a:cs typeface="Calibri"/>
              </a:rPr>
              <a:t> </a:t>
            </a:r>
            <a:r>
              <a:rPr sz="2500" dirty="0">
                <a:latin typeface="Calibri"/>
                <a:cs typeface="Calibri"/>
              </a:rPr>
              <a:t>+2</a:t>
            </a:r>
            <a:r>
              <a:rPr sz="2500" spc="-70" dirty="0">
                <a:latin typeface="Calibri"/>
                <a:cs typeface="Calibri"/>
              </a:rPr>
              <a:t> </a:t>
            </a:r>
            <a:r>
              <a:rPr sz="2500" spc="-10" dirty="0">
                <a:latin typeface="Calibri"/>
                <a:cs typeface="Calibri"/>
              </a:rPr>
              <a:t>τυπικών</a:t>
            </a:r>
            <a:r>
              <a:rPr sz="2500" spc="-60" dirty="0">
                <a:latin typeface="Calibri"/>
                <a:cs typeface="Calibri"/>
              </a:rPr>
              <a:t> </a:t>
            </a:r>
            <a:r>
              <a:rPr sz="2500" spc="-10" dirty="0">
                <a:latin typeface="Calibri"/>
                <a:cs typeface="Calibri"/>
              </a:rPr>
              <a:t>αποκλίσεων;</a:t>
            </a:r>
            <a:endParaRPr sz="2500" dirty="0">
              <a:latin typeface="Calibri"/>
              <a:cs typeface="Calibri"/>
            </a:endParaRPr>
          </a:p>
          <a:p>
            <a:pPr marL="355600" indent="-342900">
              <a:lnSpc>
                <a:spcPct val="100000"/>
              </a:lnSpc>
              <a:spcBef>
                <a:spcPts val="605"/>
              </a:spcBef>
              <a:buFont typeface="Wingdings" panose="05000000000000000000" pitchFamily="2" charset="2"/>
              <a:buChar char="§"/>
              <a:tabLst>
                <a:tab pos="469265" algn="l"/>
              </a:tabLst>
            </a:pPr>
            <a:r>
              <a:rPr sz="2500" dirty="0">
                <a:latin typeface="Calibri"/>
                <a:cs typeface="Calibri"/>
              </a:rPr>
              <a:t>+2</a:t>
            </a:r>
            <a:r>
              <a:rPr sz="2500" spc="-70" dirty="0">
                <a:latin typeface="Calibri"/>
                <a:cs typeface="Calibri"/>
              </a:rPr>
              <a:t> </a:t>
            </a:r>
            <a:r>
              <a:rPr sz="2500" dirty="0">
                <a:latin typeface="Calibri"/>
                <a:cs typeface="Calibri"/>
              </a:rPr>
              <a:t>και</a:t>
            </a:r>
            <a:r>
              <a:rPr sz="2500" spc="-65" dirty="0">
                <a:latin typeface="Calibri"/>
                <a:cs typeface="Calibri"/>
              </a:rPr>
              <a:t> </a:t>
            </a:r>
            <a:r>
              <a:rPr sz="2500" dirty="0">
                <a:latin typeface="Calibri"/>
                <a:cs typeface="Calibri"/>
              </a:rPr>
              <a:t>+3</a:t>
            </a:r>
            <a:r>
              <a:rPr sz="2500" spc="-70" dirty="0">
                <a:latin typeface="Calibri"/>
                <a:cs typeface="Calibri"/>
              </a:rPr>
              <a:t> </a:t>
            </a:r>
            <a:r>
              <a:rPr sz="2500" spc="-10" dirty="0">
                <a:latin typeface="Calibri"/>
                <a:cs typeface="Calibri"/>
              </a:rPr>
              <a:t>τυπικών</a:t>
            </a:r>
            <a:r>
              <a:rPr sz="2500" spc="-60" dirty="0">
                <a:latin typeface="Calibri"/>
                <a:cs typeface="Calibri"/>
              </a:rPr>
              <a:t> </a:t>
            </a:r>
            <a:r>
              <a:rPr sz="2500" spc="-10" dirty="0">
                <a:latin typeface="Calibri"/>
                <a:cs typeface="Calibri"/>
              </a:rPr>
              <a:t>αποκλίσεων;</a:t>
            </a:r>
            <a:endParaRPr sz="2500" dirty="0">
              <a:latin typeface="Calibri"/>
              <a:cs typeface="Calibri"/>
            </a:endParaRPr>
          </a:p>
        </p:txBody>
      </p:sp>
      <p:grpSp>
        <p:nvGrpSpPr>
          <p:cNvPr id="5" name="Ομάδα 4">
            <a:extLst>
              <a:ext uri="{FF2B5EF4-FFF2-40B4-BE49-F238E27FC236}">
                <a16:creationId xmlns:a16="http://schemas.microsoft.com/office/drawing/2014/main" id="{84065CA4-DA47-422E-B676-7AE28C0B724D}"/>
              </a:ext>
            </a:extLst>
          </p:cNvPr>
          <p:cNvGrpSpPr/>
          <p:nvPr/>
        </p:nvGrpSpPr>
        <p:grpSpPr>
          <a:xfrm>
            <a:off x="1285876" y="808558"/>
            <a:ext cx="9889274" cy="3856787"/>
            <a:chOff x="1164132" y="2345357"/>
            <a:chExt cx="5327041" cy="3766443"/>
          </a:xfrm>
        </p:grpSpPr>
        <p:grpSp>
          <p:nvGrpSpPr>
            <p:cNvPr id="6" name="Ομάδα 5">
              <a:extLst>
                <a:ext uri="{FF2B5EF4-FFF2-40B4-BE49-F238E27FC236}">
                  <a16:creationId xmlns:a16="http://schemas.microsoft.com/office/drawing/2014/main" id="{40091923-912E-4642-95B9-70CBD3F66AAC}"/>
                </a:ext>
              </a:extLst>
            </p:cNvPr>
            <p:cNvGrpSpPr/>
            <p:nvPr/>
          </p:nvGrpSpPr>
          <p:grpSpPr>
            <a:xfrm>
              <a:off x="1206596" y="2345357"/>
              <a:ext cx="5200832" cy="3766443"/>
              <a:chOff x="777971" y="2716832"/>
              <a:chExt cx="5200832" cy="3766443"/>
            </a:xfrm>
          </p:grpSpPr>
          <p:grpSp>
            <p:nvGrpSpPr>
              <p:cNvPr id="20" name="Ομάδα 19">
                <a:extLst>
                  <a:ext uri="{FF2B5EF4-FFF2-40B4-BE49-F238E27FC236}">
                    <a16:creationId xmlns:a16="http://schemas.microsoft.com/office/drawing/2014/main" id="{FECA4CF7-5D38-4BCB-8AEB-DFA9A6C4DDDE}"/>
                  </a:ext>
                </a:extLst>
              </p:cNvPr>
              <p:cNvGrpSpPr/>
              <p:nvPr/>
            </p:nvGrpSpPr>
            <p:grpSpPr>
              <a:xfrm>
                <a:off x="777971" y="2718546"/>
                <a:ext cx="5200832" cy="3764729"/>
                <a:chOff x="777971" y="2718546"/>
                <a:chExt cx="5200832" cy="3764729"/>
              </a:xfrm>
            </p:grpSpPr>
            <p:sp>
              <p:nvSpPr>
                <p:cNvPr id="23" name="Line 8">
                  <a:extLst>
                    <a:ext uri="{FF2B5EF4-FFF2-40B4-BE49-F238E27FC236}">
                      <a16:creationId xmlns:a16="http://schemas.microsoft.com/office/drawing/2014/main" id="{AB73CEBC-0D42-400C-8796-AE37D6AD2369}"/>
                    </a:ext>
                  </a:extLst>
                </p:cNvPr>
                <p:cNvSpPr>
                  <a:spLocks noChangeShapeType="1"/>
                </p:cNvSpPr>
                <p:nvPr/>
              </p:nvSpPr>
              <p:spPr bwMode="auto">
                <a:xfrm>
                  <a:off x="3223643" y="2718546"/>
                  <a:ext cx="0" cy="2365196"/>
                </a:xfrm>
                <a:prstGeom prst="line">
                  <a:avLst/>
                </a:prstGeom>
                <a:noFill/>
                <a:ln w="12700">
                  <a:solidFill>
                    <a:schemeClr val="tx1"/>
                  </a:solidFill>
                  <a:round/>
                  <a:headEnd/>
                  <a:tailEnd/>
                </a:ln>
              </p:spPr>
              <p:txBody>
                <a:bodyPr wrap="none" anchor="ctr"/>
                <a:lstStyle/>
                <a:p>
                  <a:endParaRPr lang="en-US"/>
                </a:p>
              </p:txBody>
            </p:sp>
            <p:sp>
              <p:nvSpPr>
                <p:cNvPr id="24" name="Rectangle 10">
                  <a:extLst>
                    <a:ext uri="{FF2B5EF4-FFF2-40B4-BE49-F238E27FC236}">
                      <a16:creationId xmlns:a16="http://schemas.microsoft.com/office/drawing/2014/main" id="{EE95041F-AAB9-4153-A1E1-D8DD4CA12CDD}"/>
                    </a:ext>
                  </a:extLst>
                </p:cNvPr>
                <p:cNvSpPr>
                  <a:spLocks noChangeArrowheads="1"/>
                </p:cNvSpPr>
                <p:nvPr/>
              </p:nvSpPr>
              <p:spPr bwMode="auto">
                <a:xfrm>
                  <a:off x="3072961" y="4913616"/>
                  <a:ext cx="338728" cy="366767"/>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b="1" dirty="0">
                      <a:solidFill>
                        <a:srgbClr val="339933"/>
                      </a:solidFill>
                    </a:rPr>
                    <a:t>μ</a:t>
                  </a:r>
                </a:p>
              </p:txBody>
            </p:sp>
            <p:sp>
              <p:nvSpPr>
                <p:cNvPr id="25" name="Line 11">
                  <a:extLst>
                    <a:ext uri="{FF2B5EF4-FFF2-40B4-BE49-F238E27FC236}">
                      <a16:creationId xmlns:a16="http://schemas.microsoft.com/office/drawing/2014/main" id="{9CFE0FB9-5B52-4D7F-9701-8B0F17747C64}"/>
                    </a:ext>
                  </a:extLst>
                </p:cNvPr>
                <p:cNvSpPr>
                  <a:spLocks noChangeShapeType="1"/>
                </p:cNvSpPr>
                <p:nvPr/>
              </p:nvSpPr>
              <p:spPr bwMode="auto">
                <a:xfrm>
                  <a:off x="2044794"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26" name="Line 13">
                  <a:extLst>
                    <a:ext uri="{FF2B5EF4-FFF2-40B4-BE49-F238E27FC236}">
                      <a16:creationId xmlns:a16="http://schemas.microsoft.com/office/drawing/2014/main" id="{63FF2663-A750-4DE5-BDFA-D0932B1FB4F2}"/>
                    </a:ext>
                  </a:extLst>
                </p:cNvPr>
                <p:cNvSpPr>
                  <a:spLocks noChangeShapeType="1"/>
                </p:cNvSpPr>
                <p:nvPr/>
              </p:nvSpPr>
              <p:spPr bwMode="auto">
                <a:xfrm>
                  <a:off x="2044794"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27" name="Line 14">
                  <a:extLst>
                    <a:ext uri="{FF2B5EF4-FFF2-40B4-BE49-F238E27FC236}">
                      <a16:creationId xmlns:a16="http://schemas.microsoft.com/office/drawing/2014/main" id="{A11B305F-403A-4B15-9F46-F8DE72C58FF2}"/>
                    </a:ext>
                  </a:extLst>
                </p:cNvPr>
                <p:cNvSpPr>
                  <a:spLocks noChangeShapeType="1"/>
                </p:cNvSpPr>
                <p:nvPr/>
              </p:nvSpPr>
              <p:spPr bwMode="auto">
                <a:xfrm>
                  <a:off x="4402492"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28" name="Rectangle 17">
                  <a:extLst>
                    <a:ext uri="{FF2B5EF4-FFF2-40B4-BE49-F238E27FC236}">
                      <a16:creationId xmlns:a16="http://schemas.microsoft.com/office/drawing/2014/main" id="{F889AB4C-5E9D-48A0-980B-B7AA8AD8C4EB}"/>
                    </a:ext>
                  </a:extLst>
                </p:cNvPr>
                <p:cNvSpPr>
                  <a:spLocks noChangeArrowheads="1"/>
                </p:cNvSpPr>
                <p:nvPr/>
              </p:nvSpPr>
              <p:spPr bwMode="auto">
                <a:xfrm>
                  <a:off x="4110453" y="4931517"/>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29" name="Rectangle 18">
                  <a:extLst>
                    <a:ext uri="{FF2B5EF4-FFF2-40B4-BE49-F238E27FC236}">
                      <a16:creationId xmlns:a16="http://schemas.microsoft.com/office/drawing/2014/main" id="{AA719838-03AD-4955-B33A-C2E1448CF9F6}"/>
                    </a:ext>
                  </a:extLst>
                </p:cNvPr>
                <p:cNvSpPr>
                  <a:spLocks noChangeArrowheads="1"/>
                </p:cNvSpPr>
                <p:nvPr/>
              </p:nvSpPr>
              <p:spPr bwMode="auto">
                <a:xfrm>
                  <a:off x="1758304" y="4938642"/>
                  <a:ext cx="648529"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30" name="Rectangle 20">
                  <a:extLst>
                    <a:ext uri="{FF2B5EF4-FFF2-40B4-BE49-F238E27FC236}">
                      <a16:creationId xmlns:a16="http://schemas.microsoft.com/office/drawing/2014/main" id="{CBB8E4D1-805B-465D-B646-3DCD409355EA}"/>
                    </a:ext>
                  </a:extLst>
                </p:cNvPr>
                <p:cNvSpPr>
                  <a:spLocks noChangeArrowheads="1"/>
                </p:cNvSpPr>
                <p:nvPr/>
              </p:nvSpPr>
              <p:spPr bwMode="auto">
                <a:xfrm>
                  <a:off x="3459412" y="3605296"/>
                  <a:ext cx="305901"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31" name="Rectangle 21">
                  <a:extLst>
                    <a:ext uri="{FF2B5EF4-FFF2-40B4-BE49-F238E27FC236}">
                      <a16:creationId xmlns:a16="http://schemas.microsoft.com/office/drawing/2014/main" id="{6ECD8881-FB9E-4C91-BBA4-94202A9589D9}"/>
                    </a:ext>
                  </a:extLst>
                </p:cNvPr>
                <p:cNvSpPr>
                  <a:spLocks noChangeArrowheads="1"/>
                </p:cNvSpPr>
                <p:nvPr/>
              </p:nvSpPr>
              <p:spPr bwMode="auto">
                <a:xfrm>
                  <a:off x="2595657" y="3614686"/>
                  <a:ext cx="363924"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32" name="Line 22">
                  <a:extLst>
                    <a:ext uri="{FF2B5EF4-FFF2-40B4-BE49-F238E27FC236}">
                      <a16:creationId xmlns:a16="http://schemas.microsoft.com/office/drawing/2014/main" id="{3344AA5F-034F-4AA5-850B-32FCED9C4000}"/>
                    </a:ext>
                  </a:extLst>
                </p:cNvPr>
                <p:cNvSpPr>
                  <a:spLocks noChangeShapeType="1"/>
                </p:cNvSpPr>
                <p:nvPr/>
              </p:nvSpPr>
              <p:spPr bwMode="auto">
                <a:xfrm>
                  <a:off x="2016508" y="5280383"/>
                  <a:ext cx="2357698" cy="0"/>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33" name="Line 13">
                  <a:extLst>
                    <a:ext uri="{FF2B5EF4-FFF2-40B4-BE49-F238E27FC236}">
                      <a16:creationId xmlns:a16="http://schemas.microsoft.com/office/drawing/2014/main" id="{E4F7E050-B686-4E1C-89B2-2A45AAA0E864}"/>
                    </a:ext>
                  </a:extLst>
                </p:cNvPr>
                <p:cNvSpPr>
                  <a:spLocks noChangeShapeType="1"/>
                </p:cNvSpPr>
                <p:nvPr/>
              </p:nvSpPr>
              <p:spPr bwMode="auto">
                <a:xfrm>
                  <a:off x="3223643"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34" name="Rectangle 17">
                  <a:extLst>
                    <a:ext uri="{FF2B5EF4-FFF2-40B4-BE49-F238E27FC236}">
                      <a16:creationId xmlns:a16="http://schemas.microsoft.com/office/drawing/2014/main" id="{2C8288F6-1972-41F4-884B-33EC609263E9}"/>
                    </a:ext>
                  </a:extLst>
                </p:cNvPr>
                <p:cNvSpPr>
                  <a:spLocks noChangeArrowheads="1"/>
                </p:cNvSpPr>
                <p:nvPr/>
              </p:nvSpPr>
              <p:spPr bwMode="auto">
                <a:xfrm>
                  <a:off x="4497540" y="5524431"/>
                  <a:ext cx="710187" cy="305212"/>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400" b="1" dirty="0">
                      <a:solidFill>
                        <a:srgbClr val="0070C0"/>
                      </a:solidFill>
                    </a:rPr>
                    <a:t>μ</a:t>
                  </a:r>
                  <a:r>
                    <a:rPr lang="en-US" altLang="en-US" sz="1400" b="1" dirty="0">
                      <a:solidFill>
                        <a:srgbClr val="0070C0"/>
                      </a:solidFill>
                    </a:rPr>
                    <a:t>+</a:t>
                  </a:r>
                  <a:r>
                    <a:rPr lang="el-GR" altLang="en-US" sz="1400" b="1" dirty="0">
                      <a:solidFill>
                        <a:srgbClr val="0070C0"/>
                      </a:solidFill>
                    </a:rPr>
                    <a:t>2σ</a:t>
                  </a:r>
                </a:p>
              </p:txBody>
            </p:sp>
            <p:sp>
              <p:nvSpPr>
                <p:cNvPr id="35" name="Rectangle 18">
                  <a:extLst>
                    <a:ext uri="{FF2B5EF4-FFF2-40B4-BE49-F238E27FC236}">
                      <a16:creationId xmlns:a16="http://schemas.microsoft.com/office/drawing/2014/main" id="{9C1BEB2D-5AC8-42E4-9856-C7316FC4FE94}"/>
                    </a:ext>
                  </a:extLst>
                </p:cNvPr>
                <p:cNvSpPr>
                  <a:spLocks noChangeArrowheads="1"/>
                </p:cNvSpPr>
                <p:nvPr/>
              </p:nvSpPr>
              <p:spPr bwMode="auto">
                <a:xfrm>
                  <a:off x="1419726" y="5579903"/>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0070C0"/>
                      </a:solidFill>
                    </a:rPr>
                    <a:t>μ</a:t>
                  </a:r>
                  <a:r>
                    <a:rPr lang="en-US" altLang="en-US" sz="1600" b="1" dirty="0">
                      <a:solidFill>
                        <a:srgbClr val="0070C0"/>
                      </a:solidFill>
                    </a:rPr>
                    <a:t>-</a:t>
                  </a:r>
                  <a:r>
                    <a:rPr lang="el-GR" altLang="en-US" sz="1600" b="1" dirty="0">
                      <a:solidFill>
                        <a:srgbClr val="0070C0"/>
                      </a:solidFill>
                    </a:rPr>
                    <a:t>2σ</a:t>
                  </a:r>
                </a:p>
              </p:txBody>
            </p:sp>
            <p:sp>
              <p:nvSpPr>
                <p:cNvPr id="36" name="Line 22">
                  <a:extLst>
                    <a:ext uri="{FF2B5EF4-FFF2-40B4-BE49-F238E27FC236}">
                      <a16:creationId xmlns:a16="http://schemas.microsoft.com/office/drawing/2014/main" id="{1DD2F9B0-52A9-4C18-9116-CF2A320104CA}"/>
                    </a:ext>
                  </a:extLst>
                </p:cNvPr>
                <p:cNvSpPr>
                  <a:spLocks noChangeShapeType="1"/>
                </p:cNvSpPr>
                <p:nvPr/>
              </p:nvSpPr>
              <p:spPr bwMode="auto">
                <a:xfrm>
                  <a:off x="1056196"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37" name="Line 23">
                  <a:extLst>
                    <a:ext uri="{FF2B5EF4-FFF2-40B4-BE49-F238E27FC236}">
                      <a16:creationId xmlns:a16="http://schemas.microsoft.com/office/drawing/2014/main" id="{77571088-87B4-494A-BDE9-211D0351A18F}"/>
                    </a:ext>
                  </a:extLst>
                </p:cNvPr>
                <p:cNvSpPr>
                  <a:spLocks noChangeShapeType="1"/>
                </p:cNvSpPr>
                <p:nvPr/>
              </p:nvSpPr>
              <p:spPr bwMode="auto">
                <a:xfrm>
                  <a:off x="5592494"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38" name="Line 24">
                  <a:extLst>
                    <a:ext uri="{FF2B5EF4-FFF2-40B4-BE49-F238E27FC236}">
                      <a16:creationId xmlns:a16="http://schemas.microsoft.com/office/drawing/2014/main" id="{B366E937-48C2-47C8-ACA4-2790F7E484C6}"/>
                    </a:ext>
                  </a:extLst>
                </p:cNvPr>
                <p:cNvSpPr>
                  <a:spLocks noChangeShapeType="1"/>
                </p:cNvSpPr>
                <p:nvPr/>
              </p:nvSpPr>
              <p:spPr bwMode="auto">
                <a:xfrm>
                  <a:off x="3229839" y="4817688"/>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39" name="Line 25">
                  <a:extLst>
                    <a:ext uri="{FF2B5EF4-FFF2-40B4-BE49-F238E27FC236}">
                      <a16:creationId xmlns:a16="http://schemas.microsoft.com/office/drawing/2014/main" id="{A1B5DFB7-FC08-49BD-BF46-B974210D166A}"/>
                    </a:ext>
                  </a:extLst>
                </p:cNvPr>
                <p:cNvSpPr>
                  <a:spLocks noChangeShapeType="1"/>
                </p:cNvSpPr>
                <p:nvPr/>
              </p:nvSpPr>
              <p:spPr bwMode="auto">
                <a:xfrm>
                  <a:off x="1056196" y="4817688"/>
                  <a:ext cx="2173643" cy="0"/>
                </a:xfrm>
                <a:prstGeom prst="line">
                  <a:avLst/>
                </a:prstGeom>
                <a:noFill/>
                <a:ln w="12700">
                  <a:solidFill>
                    <a:schemeClr val="tx2"/>
                  </a:solidFill>
                  <a:round/>
                  <a:headEnd type="stealth" w="med" len="med"/>
                  <a:tailEnd type="stealth" w="med" len="med"/>
                </a:ln>
              </p:spPr>
              <p:txBody>
                <a:bodyPr wrap="none" anchor="ctr"/>
                <a:lstStyle/>
                <a:p>
                  <a:endParaRPr lang="en-US" dirty="0"/>
                </a:p>
              </p:txBody>
            </p:sp>
            <p:sp>
              <p:nvSpPr>
                <p:cNvPr id="40" name="Rectangle 26">
                  <a:extLst>
                    <a:ext uri="{FF2B5EF4-FFF2-40B4-BE49-F238E27FC236}">
                      <a16:creationId xmlns:a16="http://schemas.microsoft.com/office/drawing/2014/main" id="{21A8FDFF-6F25-41C9-BFED-EDEAE9F3509F}"/>
                    </a:ext>
                  </a:extLst>
                </p:cNvPr>
                <p:cNvSpPr>
                  <a:spLocks noChangeArrowheads="1"/>
                </p:cNvSpPr>
                <p:nvPr/>
              </p:nvSpPr>
              <p:spPr bwMode="auto">
                <a:xfrm>
                  <a:off x="2496055" y="4523005"/>
                  <a:ext cx="423541"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41" name="Rectangle 27">
                  <a:extLst>
                    <a:ext uri="{FF2B5EF4-FFF2-40B4-BE49-F238E27FC236}">
                      <a16:creationId xmlns:a16="http://schemas.microsoft.com/office/drawing/2014/main" id="{1D8AA031-E9F3-4D41-A7B9-6A4F49470A21}"/>
                    </a:ext>
                  </a:extLst>
                </p:cNvPr>
                <p:cNvSpPr>
                  <a:spLocks noChangeArrowheads="1"/>
                </p:cNvSpPr>
                <p:nvPr/>
              </p:nvSpPr>
              <p:spPr bwMode="auto">
                <a:xfrm>
                  <a:off x="3397587" y="4507290"/>
                  <a:ext cx="463236"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42" name="Line 29">
                  <a:extLst>
                    <a:ext uri="{FF2B5EF4-FFF2-40B4-BE49-F238E27FC236}">
                      <a16:creationId xmlns:a16="http://schemas.microsoft.com/office/drawing/2014/main" id="{52D29E75-6F7C-470E-AC59-70A2E8C704EF}"/>
                    </a:ext>
                  </a:extLst>
                </p:cNvPr>
                <p:cNvSpPr>
                  <a:spLocks noChangeShapeType="1"/>
                </p:cNvSpPr>
                <p:nvPr/>
              </p:nvSpPr>
              <p:spPr bwMode="auto">
                <a:xfrm>
                  <a:off x="1056196" y="6037137"/>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43" name="Rectangle 31">
                  <a:extLst>
                    <a:ext uri="{FF2B5EF4-FFF2-40B4-BE49-F238E27FC236}">
                      <a16:creationId xmlns:a16="http://schemas.microsoft.com/office/drawing/2014/main" id="{E15B178A-CC2C-4B49-84EB-8ACD76A19C55}"/>
                    </a:ext>
                  </a:extLst>
                </p:cNvPr>
                <p:cNvSpPr>
                  <a:spLocks noChangeArrowheads="1"/>
                </p:cNvSpPr>
                <p:nvPr/>
              </p:nvSpPr>
              <p:spPr bwMode="auto">
                <a:xfrm>
                  <a:off x="2738939" y="6115296"/>
                  <a:ext cx="986894"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99,73%</a:t>
                  </a:r>
                </a:p>
              </p:txBody>
            </p:sp>
            <p:sp>
              <p:nvSpPr>
                <p:cNvPr id="44" name="Rectangle 17">
                  <a:extLst>
                    <a:ext uri="{FF2B5EF4-FFF2-40B4-BE49-F238E27FC236}">
                      <a16:creationId xmlns:a16="http://schemas.microsoft.com/office/drawing/2014/main" id="{56DF62C7-672B-4DEB-906C-FACC1FBB1286}"/>
                    </a:ext>
                  </a:extLst>
                </p:cNvPr>
                <p:cNvSpPr>
                  <a:spLocks noChangeArrowheads="1"/>
                </p:cNvSpPr>
                <p:nvPr/>
              </p:nvSpPr>
              <p:spPr bwMode="auto">
                <a:xfrm>
                  <a:off x="5268616" y="6147286"/>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45" name="Rectangle 18">
                  <a:extLst>
                    <a:ext uri="{FF2B5EF4-FFF2-40B4-BE49-F238E27FC236}">
                      <a16:creationId xmlns:a16="http://schemas.microsoft.com/office/drawing/2014/main" id="{4DF39958-E53F-4F9E-B240-84D818116E87}"/>
                    </a:ext>
                  </a:extLst>
                </p:cNvPr>
                <p:cNvSpPr>
                  <a:spLocks noChangeArrowheads="1"/>
                </p:cNvSpPr>
                <p:nvPr/>
              </p:nvSpPr>
              <p:spPr bwMode="auto">
                <a:xfrm>
                  <a:off x="777971" y="6121331"/>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46" name="Line 13">
                  <a:extLst>
                    <a:ext uri="{FF2B5EF4-FFF2-40B4-BE49-F238E27FC236}">
                      <a16:creationId xmlns:a16="http://schemas.microsoft.com/office/drawing/2014/main" id="{D95ACDFC-43E6-4148-9E74-2E6F8ECF7DA1}"/>
                    </a:ext>
                  </a:extLst>
                </p:cNvPr>
                <p:cNvSpPr>
                  <a:spLocks noChangeShapeType="1"/>
                </p:cNvSpPr>
                <p:nvPr/>
              </p:nvSpPr>
              <p:spPr bwMode="auto">
                <a:xfrm>
                  <a:off x="2044794"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47" name="Line 14">
                  <a:extLst>
                    <a:ext uri="{FF2B5EF4-FFF2-40B4-BE49-F238E27FC236}">
                      <a16:creationId xmlns:a16="http://schemas.microsoft.com/office/drawing/2014/main" id="{D7AA363A-0517-4125-BF4A-702A048D2633}"/>
                    </a:ext>
                  </a:extLst>
                </p:cNvPr>
                <p:cNvSpPr>
                  <a:spLocks noChangeShapeType="1"/>
                </p:cNvSpPr>
                <p:nvPr/>
              </p:nvSpPr>
              <p:spPr bwMode="auto">
                <a:xfrm>
                  <a:off x="4402492"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48" name="Line 22">
                  <a:extLst>
                    <a:ext uri="{FF2B5EF4-FFF2-40B4-BE49-F238E27FC236}">
                      <a16:creationId xmlns:a16="http://schemas.microsoft.com/office/drawing/2014/main" id="{E0035DFA-235E-466B-880D-5275108CC0C5}"/>
                    </a:ext>
                  </a:extLst>
                </p:cNvPr>
                <p:cNvSpPr>
                  <a:spLocks noChangeShapeType="1"/>
                </p:cNvSpPr>
                <p:nvPr/>
              </p:nvSpPr>
              <p:spPr bwMode="auto">
                <a:xfrm>
                  <a:off x="1056196"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49" name="Line 24">
                  <a:extLst>
                    <a:ext uri="{FF2B5EF4-FFF2-40B4-BE49-F238E27FC236}">
                      <a16:creationId xmlns:a16="http://schemas.microsoft.com/office/drawing/2014/main" id="{3A9FFA61-DA8D-429B-9E4B-0B54B761A15D}"/>
                    </a:ext>
                  </a:extLst>
                </p:cNvPr>
                <p:cNvSpPr>
                  <a:spLocks noChangeShapeType="1"/>
                </p:cNvSpPr>
                <p:nvPr/>
              </p:nvSpPr>
              <p:spPr bwMode="auto">
                <a:xfrm>
                  <a:off x="3229839" y="4817687"/>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50" name="Line 29">
                  <a:extLst>
                    <a:ext uri="{FF2B5EF4-FFF2-40B4-BE49-F238E27FC236}">
                      <a16:creationId xmlns:a16="http://schemas.microsoft.com/office/drawing/2014/main" id="{0E178EBF-21D2-4D96-900D-A6FB390EEF0D}"/>
                    </a:ext>
                  </a:extLst>
                </p:cNvPr>
                <p:cNvSpPr>
                  <a:spLocks noChangeShapeType="1"/>
                </p:cNvSpPr>
                <p:nvPr/>
              </p:nvSpPr>
              <p:spPr bwMode="auto">
                <a:xfrm>
                  <a:off x="1056196" y="6037136"/>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51" name="Line 11">
                  <a:extLst>
                    <a:ext uri="{FF2B5EF4-FFF2-40B4-BE49-F238E27FC236}">
                      <a16:creationId xmlns:a16="http://schemas.microsoft.com/office/drawing/2014/main" id="{1093D49A-5C44-4696-B729-46E677B900D7}"/>
                    </a:ext>
                  </a:extLst>
                </p:cNvPr>
                <p:cNvSpPr>
                  <a:spLocks noChangeShapeType="1"/>
                </p:cNvSpPr>
                <p:nvPr/>
              </p:nvSpPr>
              <p:spPr bwMode="auto">
                <a:xfrm>
                  <a:off x="2044794"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52" name="Line 13">
                  <a:extLst>
                    <a:ext uri="{FF2B5EF4-FFF2-40B4-BE49-F238E27FC236}">
                      <a16:creationId xmlns:a16="http://schemas.microsoft.com/office/drawing/2014/main" id="{5A674689-DCEB-4A2D-9D02-D92B38074E3C}"/>
                    </a:ext>
                  </a:extLst>
                </p:cNvPr>
                <p:cNvSpPr>
                  <a:spLocks noChangeShapeType="1"/>
                </p:cNvSpPr>
                <p:nvPr/>
              </p:nvSpPr>
              <p:spPr bwMode="auto">
                <a:xfrm>
                  <a:off x="3223643"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53" name="Line 23">
                  <a:extLst>
                    <a:ext uri="{FF2B5EF4-FFF2-40B4-BE49-F238E27FC236}">
                      <a16:creationId xmlns:a16="http://schemas.microsoft.com/office/drawing/2014/main" id="{CB5DF121-5F56-4111-A75D-D38416ACDA57}"/>
                    </a:ext>
                  </a:extLst>
                </p:cNvPr>
                <p:cNvSpPr>
                  <a:spLocks noChangeShapeType="1"/>
                </p:cNvSpPr>
                <p:nvPr/>
              </p:nvSpPr>
              <p:spPr bwMode="auto">
                <a:xfrm>
                  <a:off x="5592494"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54" name="Line 25">
                  <a:extLst>
                    <a:ext uri="{FF2B5EF4-FFF2-40B4-BE49-F238E27FC236}">
                      <a16:creationId xmlns:a16="http://schemas.microsoft.com/office/drawing/2014/main" id="{B2880379-015C-477B-BC97-52108BE9BA3F}"/>
                    </a:ext>
                  </a:extLst>
                </p:cNvPr>
                <p:cNvSpPr>
                  <a:spLocks noChangeShapeType="1"/>
                </p:cNvSpPr>
                <p:nvPr/>
              </p:nvSpPr>
              <p:spPr bwMode="auto">
                <a:xfrm>
                  <a:off x="1056196" y="4817687"/>
                  <a:ext cx="2173643" cy="0"/>
                </a:xfrm>
                <a:prstGeom prst="line">
                  <a:avLst/>
                </a:prstGeom>
                <a:noFill/>
                <a:ln w="12700">
                  <a:solidFill>
                    <a:srgbClr val="FF0000"/>
                  </a:solidFill>
                  <a:round/>
                  <a:headEnd type="stealth" w="med" len="med"/>
                  <a:tailEnd type="stealth" w="med" len="med"/>
                </a:ln>
              </p:spPr>
              <p:txBody>
                <a:bodyPr wrap="none" anchor="ctr"/>
                <a:lstStyle/>
                <a:p>
                  <a:endParaRPr lang="en-US" dirty="0"/>
                </a:p>
              </p:txBody>
            </p:sp>
            <p:sp>
              <p:nvSpPr>
                <p:cNvPr id="55" name="Line 14">
                  <a:extLst>
                    <a:ext uri="{FF2B5EF4-FFF2-40B4-BE49-F238E27FC236}">
                      <a16:creationId xmlns:a16="http://schemas.microsoft.com/office/drawing/2014/main" id="{0130D08A-F1CD-400A-9F88-8C4463BA6E87}"/>
                    </a:ext>
                  </a:extLst>
                </p:cNvPr>
                <p:cNvSpPr>
                  <a:spLocks noChangeShapeType="1"/>
                </p:cNvSpPr>
                <p:nvPr/>
              </p:nvSpPr>
              <p:spPr bwMode="auto">
                <a:xfrm>
                  <a:off x="4402492" y="3570014"/>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56" name="Line 22">
                  <a:extLst>
                    <a:ext uri="{FF2B5EF4-FFF2-40B4-BE49-F238E27FC236}">
                      <a16:creationId xmlns:a16="http://schemas.microsoft.com/office/drawing/2014/main" id="{68A345D7-F01C-4075-892D-26F4CC3573B0}"/>
                    </a:ext>
                  </a:extLst>
                </p:cNvPr>
                <p:cNvSpPr>
                  <a:spLocks noChangeShapeType="1"/>
                </p:cNvSpPr>
                <p:nvPr/>
              </p:nvSpPr>
              <p:spPr bwMode="auto">
                <a:xfrm>
                  <a:off x="1056196" y="4695742"/>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57" name="Line 24">
                  <a:extLst>
                    <a:ext uri="{FF2B5EF4-FFF2-40B4-BE49-F238E27FC236}">
                      <a16:creationId xmlns:a16="http://schemas.microsoft.com/office/drawing/2014/main" id="{9F7A04C9-3B89-4ECD-A34F-128EE00246DE}"/>
                    </a:ext>
                  </a:extLst>
                </p:cNvPr>
                <p:cNvSpPr>
                  <a:spLocks noChangeShapeType="1"/>
                </p:cNvSpPr>
                <p:nvPr/>
              </p:nvSpPr>
              <p:spPr bwMode="auto">
                <a:xfrm>
                  <a:off x="3229839" y="4817686"/>
                  <a:ext cx="2362655" cy="0"/>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58" name="Line 29">
                  <a:extLst>
                    <a:ext uri="{FF2B5EF4-FFF2-40B4-BE49-F238E27FC236}">
                      <a16:creationId xmlns:a16="http://schemas.microsoft.com/office/drawing/2014/main" id="{2C977076-10AB-4745-BFE2-03ECFE3D4E0E}"/>
                    </a:ext>
                  </a:extLst>
                </p:cNvPr>
                <p:cNvSpPr>
                  <a:spLocks noChangeShapeType="1"/>
                </p:cNvSpPr>
                <p:nvPr/>
              </p:nvSpPr>
              <p:spPr bwMode="auto">
                <a:xfrm>
                  <a:off x="1056196" y="6037135"/>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grpSp>
          <p:sp>
            <p:nvSpPr>
              <p:cNvPr id="21" name="Freeform 4">
                <a:extLst>
                  <a:ext uri="{FF2B5EF4-FFF2-40B4-BE49-F238E27FC236}">
                    <a16:creationId xmlns:a16="http://schemas.microsoft.com/office/drawing/2014/main" id="{D13B4768-19A5-486B-9ADA-C5A6B696F892}"/>
                  </a:ext>
                </a:extLst>
              </p:cNvPr>
              <p:cNvSpPr>
                <a:spLocks/>
              </p:cNvSpPr>
              <p:nvPr/>
            </p:nvSpPr>
            <p:spPr bwMode="auto">
              <a:xfrm>
                <a:off x="3223645" y="2716832"/>
                <a:ext cx="2400065" cy="2047657"/>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2" name="Freeform 5">
                <a:extLst>
                  <a:ext uri="{FF2B5EF4-FFF2-40B4-BE49-F238E27FC236}">
                    <a16:creationId xmlns:a16="http://schemas.microsoft.com/office/drawing/2014/main" id="{1B4E5AF9-1071-486F-B2FE-B7582376045E}"/>
                  </a:ext>
                </a:extLst>
              </p:cNvPr>
              <p:cNvSpPr>
                <a:spLocks/>
              </p:cNvSpPr>
              <p:nvPr/>
            </p:nvSpPr>
            <p:spPr bwMode="auto">
              <a:xfrm>
                <a:off x="955494" y="2716832"/>
                <a:ext cx="2307527" cy="2047657"/>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grpSp>
        <p:grpSp>
          <p:nvGrpSpPr>
            <p:cNvPr id="7" name="Ομάδα 6">
              <a:extLst>
                <a:ext uri="{FF2B5EF4-FFF2-40B4-BE49-F238E27FC236}">
                  <a16:creationId xmlns:a16="http://schemas.microsoft.com/office/drawing/2014/main" id="{9FDAEB49-3F53-425D-B02E-4A53D88A0E1A}"/>
                </a:ext>
              </a:extLst>
            </p:cNvPr>
            <p:cNvGrpSpPr/>
            <p:nvPr/>
          </p:nvGrpSpPr>
          <p:grpSpPr>
            <a:xfrm>
              <a:off x="1164132" y="3735008"/>
              <a:ext cx="5327041" cy="1809409"/>
              <a:chOff x="3322680" y="880059"/>
              <a:chExt cx="5327041" cy="1809409"/>
            </a:xfrm>
          </p:grpSpPr>
          <p:sp>
            <p:nvSpPr>
              <p:cNvPr id="10" name="Line 12">
                <a:extLst>
                  <a:ext uri="{FF2B5EF4-FFF2-40B4-BE49-F238E27FC236}">
                    <a16:creationId xmlns:a16="http://schemas.microsoft.com/office/drawing/2014/main" id="{775F4B55-4864-496C-B530-AC642A6543B0}"/>
                  </a:ext>
                </a:extLst>
              </p:cNvPr>
              <p:cNvSpPr>
                <a:spLocks noChangeShapeType="1"/>
              </p:cNvSpPr>
              <p:nvPr/>
            </p:nvSpPr>
            <p:spPr bwMode="auto">
              <a:xfrm>
                <a:off x="7420061" y="880059"/>
                <a:ext cx="0" cy="1585282"/>
              </a:xfrm>
              <a:prstGeom prst="line">
                <a:avLst/>
              </a:prstGeom>
              <a:noFill/>
              <a:ln w="25400">
                <a:solidFill>
                  <a:schemeClr val="hlink"/>
                </a:solidFill>
                <a:prstDash val="sysDot"/>
                <a:round/>
                <a:headEnd/>
                <a:tailEnd/>
              </a:ln>
            </p:spPr>
            <p:txBody>
              <a:bodyPr wrap="none" anchor="ctr"/>
              <a:lstStyle/>
              <a:p>
                <a:endParaRPr lang="en-US" dirty="0"/>
              </a:p>
            </p:txBody>
          </p:sp>
          <p:grpSp>
            <p:nvGrpSpPr>
              <p:cNvPr id="11" name="Ομάδα 10">
                <a:extLst>
                  <a:ext uri="{FF2B5EF4-FFF2-40B4-BE49-F238E27FC236}">
                    <a16:creationId xmlns:a16="http://schemas.microsoft.com/office/drawing/2014/main" id="{378FE9A5-5BDB-4315-B974-A7A68E0F7093}"/>
                  </a:ext>
                </a:extLst>
              </p:cNvPr>
              <p:cNvGrpSpPr/>
              <p:nvPr/>
            </p:nvGrpSpPr>
            <p:grpSpPr>
              <a:xfrm>
                <a:off x="3322680" y="884675"/>
                <a:ext cx="5327041" cy="1804793"/>
                <a:chOff x="1752600" y="4135542"/>
                <a:chExt cx="4295172" cy="1127766"/>
              </a:xfrm>
            </p:grpSpPr>
            <p:sp>
              <p:nvSpPr>
                <p:cNvPr id="12" name="Rectangle 7">
                  <a:extLst>
                    <a:ext uri="{FF2B5EF4-FFF2-40B4-BE49-F238E27FC236}">
                      <a16:creationId xmlns:a16="http://schemas.microsoft.com/office/drawing/2014/main" id="{0FE8E14F-5D5F-43F1-A7B0-FF4FD24425AA}"/>
                    </a:ext>
                  </a:extLst>
                </p:cNvPr>
                <p:cNvSpPr>
                  <a:spLocks noChangeArrowheads="1"/>
                </p:cNvSpPr>
                <p:nvPr/>
              </p:nvSpPr>
              <p:spPr bwMode="auto">
                <a:xfrm>
                  <a:off x="5815123" y="4522421"/>
                  <a:ext cx="232649" cy="229183"/>
                </a:xfrm>
                <a:prstGeom prst="rect">
                  <a:avLst/>
                </a:prstGeom>
                <a:noFill/>
                <a:ln w="12700">
                  <a:noFill/>
                  <a:miter lim="800000"/>
                  <a:headEnd/>
                  <a:tailEnd/>
                </a:ln>
              </p:spPr>
              <p:txBody>
                <a:bodyPr wrap="none" lIns="90487" tIns="44450" rIns="90487" bIns="44450">
                  <a:spAutoFit/>
                </a:bodyPr>
                <a:lstStyle/>
                <a:p>
                  <a:r>
                    <a:rPr lang="en-US" altLang="en-US" b="1" dirty="0"/>
                    <a:t>x</a:t>
                  </a:r>
                </a:p>
              </p:txBody>
            </p:sp>
            <p:sp>
              <p:nvSpPr>
                <p:cNvPr id="13" name="Line 13">
                  <a:extLst>
                    <a:ext uri="{FF2B5EF4-FFF2-40B4-BE49-F238E27FC236}">
                      <a16:creationId xmlns:a16="http://schemas.microsoft.com/office/drawing/2014/main" id="{43FE5CFA-3F6E-4BCE-B93D-6D3D9B8E5D87}"/>
                    </a:ext>
                  </a:extLst>
                </p:cNvPr>
                <p:cNvSpPr>
                  <a:spLocks noChangeShapeType="1"/>
                </p:cNvSpPr>
                <p:nvPr/>
              </p:nvSpPr>
              <p:spPr bwMode="auto">
                <a:xfrm>
                  <a:off x="1752600" y="4648200"/>
                  <a:ext cx="4051300" cy="1588"/>
                </a:xfrm>
                <a:prstGeom prst="line">
                  <a:avLst/>
                </a:prstGeom>
                <a:noFill/>
                <a:ln w="19050">
                  <a:solidFill>
                    <a:schemeClr val="tx1"/>
                  </a:solidFill>
                  <a:round/>
                  <a:headEnd/>
                  <a:tailEnd/>
                </a:ln>
              </p:spPr>
              <p:txBody>
                <a:bodyPr wrap="none" anchor="ctr"/>
                <a:lstStyle/>
                <a:p>
                  <a:endParaRPr lang="en-US"/>
                </a:p>
              </p:txBody>
            </p:sp>
            <p:sp>
              <p:nvSpPr>
                <p:cNvPr id="14" name="Rectangle 15">
                  <a:extLst>
                    <a:ext uri="{FF2B5EF4-FFF2-40B4-BE49-F238E27FC236}">
                      <a16:creationId xmlns:a16="http://schemas.microsoft.com/office/drawing/2014/main" id="{0E0C96F2-9156-4E98-8AED-1B90DDB21828}"/>
                    </a:ext>
                  </a:extLst>
                </p:cNvPr>
                <p:cNvSpPr>
                  <a:spLocks noChangeArrowheads="1"/>
                </p:cNvSpPr>
                <p:nvPr/>
              </p:nvSpPr>
              <p:spPr bwMode="auto">
                <a:xfrm>
                  <a:off x="3896157" y="4152325"/>
                  <a:ext cx="39233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15" name="Line 28">
                  <a:extLst>
                    <a:ext uri="{FF2B5EF4-FFF2-40B4-BE49-F238E27FC236}">
                      <a16:creationId xmlns:a16="http://schemas.microsoft.com/office/drawing/2014/main" id="{9953671A-5551-464A-AAA9-4497654235D5}"/>
                    </a:ext>
                  </a:extLst>
                </p:cNvPr>
                <p:cNvSpPr>
                  <a:spLocks noChangeShapeType="1"/>
                </p:cNvSpPr>
                <p:nvPr/>
              </p:nvSpPr>
              <p:spPr bwMode="auto">
                <a:xfrm>
                  <a:off x="2543073" y="5049943"/>
                  <a:ext cx="2514600" cy="0"/>
                </a:xfrm>
                <a:prstGeom prst="line">
                  <a:avLst/>
                </a:prstGeom>
                <a:noFill/>
                <a:ln w="19050">
                  <a:solidFill>
                    <a:schemeClr val="hlink"/>
                  </a:solidFill>
                  <a:round/>
                  <a:headEnd type="triangle" w="med" len="med"/>
                  <a:tailEnd type="triangle" w="med" len="med"/>
                </a:ln>
              </p:spPr>
              <p:txBody>
                <a:bodyPr wrap="none" anchor="ctr"/>
                <a:lstStyle/>
                <a:p>
                  <a:endParaRPr lang="en-US"/>
                </a:p>
              </p:txBody>
            </p:sp>
            <p:sp>
              <p:nvSpPr>
                <p:cNvPr id="16" name="Rectangle 30">
                  <a:extLst>
                    <a:ext uri="{FF2B5EF4-FFF2-40B4-BE49-F238E27FC236}">
                      <a16:creationId xmlns:a16="http://schemas.microsoft.com/office/drawing/2014/main" id="{93AF77A2-133B-459E-883A-2AABED461ADD}"/>
                    </a:ext>
                  </a:extLst>
                </p:cNvPr>
                <p:cNvSpPr>
                  <a:spLocks noChangeArrowheads="1"/>
                </p:cNvSpPr>
                <p:nvPr/>
              </p:nvSpPr>
              <p:spPr bwMode="auto">
                <a:xfrm>
                  <a:off x="3310975" y="5051755"/>
                  <a:ext cx="87541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95,44%</a:t>
                  </a:r>
                </a:p>
              </p:txBody>
            </p:sp>
            <p:sp>
              <p:nvSpPr>
                <p:cNvPr id="17" name="Line 9">
                  <a:extLst>
                    <a:ext uri="{FF2B5EF4-FFF2-40B4-BE49-F238E27FC236}">
                      <a16:creationId xmlns:a16="http://schemas.microsoft.com/office/drawing/2014/main" id="{C462F37F-B76A-4E81-930A-CEFF920C0631}"/>
                    </a:ext>
                  </a:extLst>
                </p:cNvPr>
                <p:cNvSpPr>
                  <a:spLocks noChangeShapeType="1"/>
                </p:cNvSpPr>
                <p:nvPr/>
              </p:nvSpPr>
              <p:spPr bwMode="auto">
                <a:xfrm>
                  <a:off x="2541702" y="4135542"/>
                  <a:ext cx="0" cy="990600"/>
                </a:xfrm>
                <a:prstGeom prst="line">
                  <a:avLst/>
                </a:prstGeom>
                <a:noFill/>
                <a:ln w="25400">
                  <a:solidFill>
                    <a:schemeClr val="hlink"/>
                  </a:solidFill>
                  <a:prstDash val="sysDot"/>
                  <a:round/>
                  <a:headEnd/>
                  <a:tailEnd/>
                </a:ln>
              </p:spPr>
              <p:txBody>
                <a:bodyPr wrap="none" anchor="ctr"/>
                <a:lstStyle/>
                <a:p>
                  <a:endParaRPr lang="en-US"/>
                </a:p>
              </p:txBody>
            </p:sp>
            <p:sp>
              <p:nvSpPr>
                <p:cNvPr id="18" name="Line 10">
                  <a:extLst>
                    <a:ext uri="{FF2B5EF4-FFF2-40B4-BE49-F238E27FC236}">
                      <a16:creationId xmlns:a16="http://schemas.microsoft.com/office/drawing/2014/main" id="{CE22FE73-8F42-484F-BAFF-163F76714229}"/>
                    </a:ext>
                  </a:extLst>
                </p:cNvPr>
                <p:cNvSpPr>
                  <a:spLocks noChangeShapeType="1"/>
                </p:cNvSpPr>
                <p:nvPr/>
              </p:nvSpPr>
              <p:spPr bwMode="auto">
                <a:xfrm>
                  <a:off x="3760902" y="4364142"/>
                  <a:ext cx="1295400" cy="0"/>
                </a:xfrm>
                <a:prstGeom prst="line">
                  <a:avLst/>
                </a:prstGeom>
                <a:noFill/>
                <a:ln w="12700">
                  <a:solidFill>
                    <a:schemeClr val="hlink"/>
                  </a:solidFill>
                  <a:round/>
                  <a:headEnd type="stealth" w="med" len="med"/>
                  <a:tailEnd type="stealth" w="med" len="med"/>
                </a:ln>
              </p:spPr>
              <p:txBody>
                <a:bodyPr wrap="none" anchor="ctr"/>
                <a:lstStyle/>
                <a:p>
                  <a:endParaRPr lang="en-US"/>
                </a:p>
              </p:txBody>
            </p:sp>
            <p:sp>
              <p:nvSpPr>
                <p:cNvPr id="19" name="Line 11">
                  <a:extLst>
                    <a:ext uri="{FF2B5EF4-FFF2-40B4-BE49-F238E27FC236}">
                      <a16:creationId xmlns:a16="http://schemas.microsoft.com/office/drawing/2014/main" id="{72C9EF5E-E85B-4CC5-920B-7E7588CE1A73}"/>
                    </a:ext>
                  </a:extLst>
                </p:cNvPr>
                <p:cNvSpPr>
                  <a:spLocks noChangeShapeType="1"/>
                </p:cNvSpPr>
                <p:nvPr/>
              </p:nvSpPr>
              <p:spPr bwMode="auto">
                <a:xfrm>
                  <a:off x="2541702" y="4364142"/>
                  <a:ext cx="1219200" cy="0"/>
                </a:xfrm>
                <a:prstGeom prst="line">
                  <a:avLst/>
                </a:prstGeom>
                <a:noFill/>
                <a:ln w="12700">
                  <a:solidFill>
                    <a:schemeClr val="hlink"/>
                  </a:solidFill>
                  <a:round/>
                  <a:headEnd type="stealth" w="med" len="med"/>
                  <a:tailEnd type="stealth" w="med" len="med"/>
                </a:ln>
              </p:spPr>
              <p:txBody>
                <a:bodyPr wrap="none" anchor="ctr"/>
                <a:lstStyle/>
                <a:p>
                  <a:endParaRPr lang="en-US"/>
                </a:p>
              </p:txBody>
            </p:sp>
          </p:grpSp>
        </p:grpSp>
        <p:sp>
          <p:nvSpPr>
            <p:cNvPr id="8" name="Rectangle 15">
              <a:extLst>
                <a:ext uri="{FF2B5EF4-FFF2-40B4-BE49-F238E27FC236}">
                  <a16:creationId xmlns:a16="http://schemas.microsoft.com/office/drawing/2014/main" id="{E15FFC57-977D-4696-A7F5-75BBC1F200D6}"/>
                </a:ext>
              </a:extLst>
            </p:cNvPr>
            <p:cNvSpPr>
              <a:spLocks noChangeArrowheads="1"/>
            </p:cNvSpPr>
            <p:nvPr/>
          </p:nvSpPr>
          <p:spPr bwMode="auto">
            <a:xfrm>
              <a:off x="2908309" y="3785340"/>
              <a:ext cx="486588"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9" name="Rectangle 30">
              <a:extLst>
                <a:ext uri="{FF2B5EF4-FFF2-40B4-BE49-F238E27FC236}">
                  <a16:creationId xmlns:a16="http://schemas.microsoft.com/office/drawing/2014/main" id="{BDEB985F-84FD-4A7E-9DF3-D817A165BB66}"/>
                </a:ext>
              </a:extLst>
            </p:cNvPr>
            <p:cNvSpPr>
              <a:spLocks noChangeArrowheads="1"/>
            </p:cNvSpPr>
            <p:nvPr/>
          </p:nvSpPr>
          <p:spPr bwMode="auto">
            <a:xfrm>
              <a:off x="3176521" y="4844427"/>
              <a:ext cx="957339" cy="338554"/>
            </a:xfrm>
            <a:prstGeom prst="rect">
              <a:avLst/>
            </a:prstGeom>
            <a:noFill/>
            <a:ln w="19050" algn="ctr">
              <a:noFill/>
              <a:miter lim="800000"/>
              <a:headEnd/>
              <a:tailEnd/>
            </a:ln>
          </p:spPr>
          <p:txBody>
            <a:bodyPr wrap="square">
              <a:spAutoFit/>
            </a:bodyPr>
            <a:lstStyle/>
            <a:p>
              <a:pPr algn="ctr" eaLnBrk="1" hangingPunct="1"/>
              <a:r>
                <a:rPr lang="el-GR" altLang="en-US" sz="1600" b="1" dirty="0"/>
                <a:t>68,28</a:t>
              </a:r>
              <a:r>
                <a:rPr lang="en-US" altLang="en-US" sz="1600" b="1" dirty="0"/>
                <a:t>%</a:t>
              </a:r>
            </a:p>
          </p:txBody>
        </p:sp>
      </p:grpSp>
      <p:sp>
        <p:nvSpPr>
          <p:cNvPr id="59" name="TextBox 58">
            <a:extLst>
              <a:ext uri="{FF2B5EF4-FFF2-40B4-BE49-F238E27FC236}">
                <a16:creationId xmlns:a16="http://schemas.microsoft.com/office/drawing/2014/main" id="{DC1AABC6-58D8-48D6-9E47-BCAE192346A8}"/>
              </a:ext>
            </a:extLst>
          </p:cNvPr>
          <p:cNvSpPr txBox="1"/>
          <p:nvPr/>
        </p:nvSpPr>
        <p:spPr>
          <a:xfrm>
            <a:off x="85328" y="5470337"/>
            <a:ext cx="3878580" cy="369332"/>
          </a:xfrm>
          <a:prstGeom prst="rect">
            <a:avLst/>
          </a:prstGeom>
          <a:noFill/>
        </p:spPr>
        <p:txBody>
          <a:bodyPr wrap="square" rtlCol="0">
            <a:spAutoFit/>
          </a:bodyPr>
          <a:lstStyle/>
          <a:p>
            <a:r>
              <a:rPr lang="el-GR" sz="1800" b="1" dirty="0">
                <a:latin typeface="Calibri"/>
                <a:cs typeface="Calibri"/>
              </a:rPr>
              <a:t>Τι</a:t>
            </a:r>
            <a:r>
              <a:rPr lang="el-GR" sz="1800" b="1" spc="-80" dirty="0">
                <a:latin typeface="Calibri"/>
                <a:cs typeface="Calibri"/>
              </a:rPr>
              <a:t> </a:t>
            </a:r>
            <a:r>
              <a:rPr lang="el-GR" sz="1800" b="1" dirty="0">
                <a:latin typeface="Calibri"/>
                <a:cs typeface="Calibri"/>
              </a:rPr>
              <a:t>ποσοστό</a:t>
            </a:r>
            <a:r>
              <a:rPr lang="el-GR" sz="1800" b="1" spc="-105" dirty="0">
                <a:latin typeface="Calibri"/>
                <a:cs typeface="Calibri"/>
              </a:rPr>
              <a:t> </a:t>
            </a:r>
            <a:r>
              <a:rPr lang="el-GR" sz="1800" b="1" dirty="0">
                <a:latin typeface="Calibri"/>
                <a:cs typeface="Calibri"/>
              </a:rPr>
              <a:t>τιμών</a:t>
            </a:r>
            <a:r>
              <a:rPr lang="el-GR" sz="1800" b="1" spc="-75" dirty="0">
                <a:latin typeface="Calibri"/>
                <a:cs typeface="Calibri"/>
              </a:rPr>
              <a:t> </a:t>
            </a:r>
            <a:r>
              <a:rPr lang="el-GR" sz="1800" b="1" spc="-10" dirty="0">
                <a:latin typeface="Calibri"/>
                <a:cs typeface="Calibri"/>
              </a:rPr>
              <a:t>βρίσκονται</a:t>
            </a:r>
            <a:r>
              <a:rPr lang="el-GR" sz="1800" b="1" spc="-90" dirty="0">
                <a:latin typeface="Calibri"/>
                <a:cs typeface="Calibri"/>
              </a:rPr>
              <a:t> </a:t>
            </a:r>
            <a:r>
              <a:rPr lang="el-GR" sz="1800" b="1" spc="-10" dirty="0">
                <a:latin typeface="Calibri"/>
                <a:cs typeface="Calibri"/>
              </a:rPr>
              <a:t>μεταξύ:</a:t>
            </a:r>
            <a:endParaRPr lang="el-GR" sz="1400" b="1" dirty="0">
              <a:latin typeface="Calibri"/>
              <a:cs typeface="Calibri"/>
            </a:endParaRPr>
          </a:p>
        </p:txBody>
      </p:sp>
    </p:spTree>
    <p:extLst>
      <p:ext uri="{BB962C8B-B14F-4D97-AF65-F5344CB8AC3E}">
        <p14:creationId xmlns:p14="http://schemas.microsoft.com/office/powerpoint/2010/main" val="17249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28166" y="227710"/>
            <a:ext cx="1735667" cy="567463"/>
          </a:xfrm>
          <a:prstGeom prst="rect">
            <a:avLst/>
          </a:prstGeom>
        </p:spPr>
        <p:txBody>
          <a:bodyPr vert="horz" wrap="square" lIns="0" tIns="13335" rIns="0" bIns="0" rtlCol="0" anchor="ctr">
            <a:spAutoFit/>
          </a:bodyPr>
          <a:lstStyle/>
          <a:p>
            <a:pPr marL="12700">
              <a:lnSpc>
                <a:spcPct val="100000"/>
              </a:lnSpc>
              <a:spcBef>
                <a:spcPts val="105"/>
              </a:spcBef>
            </a:pPr>
            <a:r>
              <a:rPr sz="3600" spc="-25" dirty="0" err="1">
                <a:solidFill>
                  <a:srgbClr val="5FCAEE"/>
                </a:solidFill>
                <a:latin typeface="Trebuchet MS"/>
              </a:rPr>
              <a:t>Άσκηση</a:t>
            </a:r>
            <a:r>
              <a:rPr sz="3600" spc="-25" dirty="0">
                <a:solidFill>
                  <a:srgbClr val="5FCAEE"/>
                </a:solidFill>
                <a:latin typeface="Trebuchet MS"/>
              </a:rPr>
              <a:t> </a:t>
            </a:r>
          </a:p>
        </p:txBody>
      </p:sp>
      <p:sp>
        <p:nvSpPr>
          <p:cNvPr id="3" name="object 3"/>
          <p:cNvSpPr txBox="1"/>
          <p:nvPr/>
        </p:nvSpPr>
        <p:spPr>
          <a:xfrm>
            <a:off x="279401" y="1853006"/>
            <a:ext cx="11751732" cy="3684983"/>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Εάν</a:t>
            </a:r>
            <a:r>
              <a:rPr sz="2200" spc="-70" dirty="0">
                <a:latin typeface="Calibri"/>
                <a:cs typeface="Calibri"/>
              </a:rPr>
              <a:t> </a:t>
            </a:r>
            <a:r>
              <a:rPr sz="2200" dirty="0">
                <a:latin typeface="Calibri"/>
                <a:cs typeface="Calibri"/>
              </a:rPr>
              <a:t>οι</a:t>
            </a:r>
            <a:r>
              <a:rPr sz="2200" spc="-80" dirty="0">
                <a:latin typeface="Calibri"/>
                <a:cs typeface="Calibri"/>
              </a:rPr>
              <a:t> </a:t>
            </a:r>
            <a:r>
              <a:rPr sz="2200" dirty="0">
                <a:latin typeface="Calibri"/>
                <a:cs typeface="Calibri"/>
              </a:rPr>
              <a:t>βαθμοί</a:t>
            </a:r>
            <a:r>
              <a:rPr sz="2200" spc="-50" dirty="0">
                <a:latin typeface="Calibri"/>
                <a:cs typeface="Calibri"/>
              </a:rPr>
              <a:t> </a:t>
            </a:r>
            <a:r>
              <a:rPr sz="2200" dirty="0">
                <a:latin typeface="Calibri"/>
                <a:cs typeface="Calibri"/>
              </a:rPr>
              <a:t>όλων</a:t>
            </a:r>
            <a:r>
              <a:rPr sz="2200" spc="-75" dirty="0">
                <a:latin typeface="Calibri"/>
                <a:cs typeface="Calibri"/>
              </a:rPr>
              <a:t> </a:t>
            </a:r>
            <a:r>
              <a:rPr sz="2200" dirty="0">
                <a:latin typeface="Calibri"/>
                <a:cs typeface="Calibri"/>
              </a:rPr>
              <a:t>των</a:t>
            </a:r>
            <a:r>
              <a:rPr sz="2200" spc="-70" dirty="0">
                <a:latin typeface="Calibri"/>
                <a:cs typeface="Calibri"/>
              </a:rPr>
              <a:t> </a:t>
            </a:r>
            <a:r>
              <a:rPr sz="2200" spc="-10" dirty="0">
                <a:latin typeface="Calibri"/>
                <a:cs typeface="Calibri"/>
              </a:rPr>
              <a:t>φοιτητών</a:t>
            </a:r>
            <a:r>
              <a:rPr sz="2200" spc="-35" dirty="0">
                <a:latin typeface="Calibri"/>
                <a:cs typeface="Calibri"/>
              </a:rPr>
              <a:t> </a:t>
            </a:r>
            <a:r>
              <a:rPr sz="2200" dirty="0">
                <a:latin typeface="Calibri"/>
                <a:cs typeface="Calibri"/>
              </a:rPr>
              <a:t>στις</a:t>
            </a:r>
            <a:r>
              <a:rPr sz="2200" spc="-80" dirty="0">
                <a:latin typeface="Calibri"/>
                <a:cs typeface="Calibri"/>
              </a:rPr>
              <a:t> </a:t>
            </a:r>
            <a:r>
              <a:rPr sz="2200" spc="-10" dirty="0">
                <a:latin typeface="Calibri"/>
                <a:cs typeface="Calibri"/>
              </a:rPr>
              <a:t>εξετάσεις</a:t>
            </a:r>
            <a:r>
              <a:rPr sz="2200" spc="-60" dirty="0">
                <a:latin typeface="Calibri"/>
                <a:cs typeface="Calibri"/>
              </a:rPr>
              <a:t> </a:t>
            </a:r>
            <a:r>
              <a:rPr sz="2200" dirty="0">
                <a:latin typeface="Calibri"/>
                <a:cs typeface="Calibri"/>
              </a:rPr>
              <a:t>στατιστικής</a:t>
            </a:r>
            <a:r>
              <a:rPr sz="2200" spc="-55" dirty="0">
                <a:latin typeface="Calibri"/>
                <a:cs typeface="Calibri"/>
              </a:rPr>
              <a:t> </a:t>
            </a:r>
            <a:r>
              <a:rPr sz="2200" spc="-20" dirty="0">
                <a:latin typeface="Calibri"/>
                <a:cs typeface="Calibri"/>
              </a:rPr>
              <a:t>ακολουθούν</a:t>
            </a:r>
            <a:r>
              <a:rPr sz="2200" spc="-70" dirty="0">
                <a:latin typeface="Calibri"/>
                <a:cs typeface="Calibri"/>
              </a:rPr>
              <a:t> </a:t>
            </a:r>
            <a:r>
              <a:rPr sz="2200" spc="-10" dirty="0">
                <a:latin typeface="Calibri"/>
                <a:cs typeface="Calibri"/>
              </a:rPr>
              <a:t>κανονική</a:t>
            </a:r>
            <a:endParaRPr sz="2200" dirty="0">
              <a:latin typeface="Calibri"/>
              <a:cs typeface="Calibri"/>
            </a:endParaRPr>
          </a:p>
          <a:p>
            <a:pPr marL="12700">
              <a:lnSpc>
                <a:spcPct val="100000"/>
              </a:lnSpc>
              <a:spcBef>
                <a:spcPts val="5"/>
              </a:spcBef>
            </a:pPr>
            <a:r>
              <a:rPr sz="2200" spc="-10" dirty="0">
                <a:latin typeface="Calibri"/>
                <a:cs typeface="Calibri"/>
              </a:rPr>
              <a:t>κατανομή</a:t>
            </a:r>
            <a:r>
              <a:rPr sz="2200" spc="-35" dirty="0">
                <a:latin typeface="Calibri"/>
                <a:cs typeface="Calibri"/>
              </a:rPr>
              <a:t> </a:t>
            </a:r>
            <a:r>
              <a:rPr sz="2200" dirty="0">
                <a:latin typeface="Calibri"/>
                <a:cs typeface="Calibri"/>
              </a:rPr>
              <a:t>με</a:t>
            </a:r>
            <a:r>
              <a:rPr sz="2200" spc="-65" dirty="0">
                <a:latin typeface="Calibri"/>
                <a:cs typeface="Calibri"/>
              </a:rPr>
              <a:t> </a:t>
            </a:r>
            <a:r>
              <a:rPr sz="2200" dirty="0">
                <a:latin typeface="Calibri"/>
                <a:cs typeface="Calibri"/>
              </a:rPr>
              <a:t>μέσο</a:t>
            </a:r>
            <a:r>
              <a:rPr sz="2200" spc="-55" dirty="0">
                <a:latin typeface="Calibri"/>
                <a:cs typeface="Calibri"/>
              </a:rPr>
              <a:t> </a:t>
            </a:r>
            <a:r>
              <a:rPr sz="2200" dirty="0">
                <a:latin typeface="Calibri"/>
                <a:cs typeface="Calibri"/>
              </a:rPr>
              <a:t>όρο</a:t>
            </a:r>
            <a:r>
              <a:rPr sz="2200" spc="-50" dirty="0">
                <a:latin typeface="Calibri"/>
                <a:cs typeface="Calibri"/>
              </a:rPr>
              <a:t> </a:t>
            </a:r>
            <a:r>
              <a:rPr sz="2200" dirty="0">
                <a:latin typeface="Calibri"/>
                <a:cs typeface="Calibri"/>
              </a:rPr>
              <a:t>7</a:t>
            </a:r>
            <a:r>
              <a:rPr sz="2200" spc="-65" dirty="0">
                <a:latin typeface="Calibri"/>
                <a:cs typeface="Calibri"/>
              </a:rPr>
              <a:t> </a:t>
            </a:r>
            <a:r>
              <a:rPr sz="2200" dirty="0">
                <a:latin typeface="Calibri"/>
                <a:cs typeface="Calibri"/>
              </a:rPr>
              <a:t>και</a:t>
            </a:r>
            <a:r>
              <a:rPr sz="2200" spc="-45" dirty="0">
                <a:latin typeface="Calibri"/>
                <a:cs typeface="Calibri"/>
              </a:rPr>
              <a:t> </a:t>
            </a:r>
            <a:r>
              <a:rPr sz="2200" dirty="0">
                <a:latin typeface="Calibri"/>
                <a:cs typeface="Calibri"/>
              </a:rPr>
              <a:t>τυπική</a:t>
            </a:r>
            <a:r>
              <a:rPr sz="2200" spc="-55" dirty="0">
                <a:latin typeface="Calibri"/>
                <a:cs typeface="Calibri"/>
              </a:rPr>
              <a:t> </a:t>
            </a:r>
            <a:r>
              <a:rPr sz="2200" dirty="0">
                <a:latin typeface="Calibri"/>
                <a:cs typeface="Calibri"/>
              </a:rPr>
              <a:t>απόκλιση</a:t>
            </a:r>
            <a:r>
              <a:rPr sz="2200" spc="-40" dirty="0">
                <a:latin typeface="Calibri"/>
                <a:cs typeface="Calibri"/>
              </a:rPr>
              <a:t> </a:t>
            </a:r>
            <a:r>
              <a:rPr sz="2200" dirty="0">
                <a:latin typeface="Calibri"/>
                <a:cs typeface="Calibri"/>
              </a:rPr>
              <a:t>1,</a:t>
            </a:r>
            <a:r>
              <a:rPr sz="2200" spc="-60" dirty="0">
                <a:latin typeface="Calibri"/>
                <a:cs typeface="Calibri"/>
              </a:rPr>
              <a:t> </a:t>
            </a:r>
            <a:r>
              <a:rPr sz="2200" dirty="0">
                <a:latin typeface="Calibri"/>
                <a:cs typeface="Calibri"/>
              </a:rPr>
              <a:t>τι</a:t>
            </a:r>
            <a:r>
              <a:rPr sz="2200" spc="-60" dirty="0">
                <a:latin typeface="Calibri"/>
                <a:cs typeface="Calibri"/>
              </a:rPr>
              <a:t> </a:t>
            </a:r>
            <a:r>
              <a:rPr sz="2200" dirty="0">
                <a:latin typeface="Calibri"/>
                <a:cs typeface="Calibri"/>
              </a:rPr>
              <a:t>ποσοστό</a:t>
            </a:r>
            <a:r>
              <a:rPr sz="2200" spc="-60" dirty="0">
                <a:latin typeface="Calibri"/>
                <a:cs typeface="Calibri"/>
              </a:rPr>
              <a:t> </a:t>
            </a:r>
            <a:r>
              <a:rPr sz="2200" dirty="0">
                <a:latin typeface="Calibri"/>
                <a:cs typeface="Calibri"/>
              </a:rPr>
              <a:t>έχει</a:t>
            </a:r>
            <a:r>
              <a:rPr sz="2200" spc="-50" dirty="0">
                <a:latin typeface="Calibri"/>
                <a:cs typeface="Calibri"/>
              </a:rPr>
              <a:t> </a:t>
            </a:r>
            <a:r>
              <a:rPr sz="2200" spc="-10" dirty="0">
                <a:latin typeface="Calibri"/>
                <a:cs typeface="Calibri"/>
              </a:rPr>
              <a:t>γράψει:</a:t>
            </a:r>
            <a:endParaRPr sz="2200" dirty="0">
              <a:latin typeface="Calibri"/>
              <a:cs typeface="Calibri"/>
            </a:endParaRPr>
          </a:p>
          <a:p>
            <a:pPr marL="367665" indent="-355600">
              <a:lnSpc>
                <a:spcPct val="100000"/>
              </a:lnSpc>
              <a:spcBef>
                <a:spcPts val="1390"/>
              </a:spcBef>
              <a:buClr>
                <a:srgbClr val="E38312"/>
              </a:buClr>
              <a:buFont typeface="Arial"/>
              <a:buChar char="•"/>
              <a:tabLst>
                <a:tab pos="367665" algn="l"/>
                <a:tab pos="368300" algn="l"/>
              </a:tabLst>
            </a:pPr>
            <a:r>
              <a:rPr sz="2200" dirty="0">
                <a:latin typeface="Calibri"/>
                <a:cs typeface="Calibri"/>
              </a:rPr>
              <a:t>Μεταξύ</a:t>
            </a:r>
            <a:r>
              <a:rPr sz="2200" spc="-45" dirty="0">
                <a:latin typeface="Calibri"/>
                <a:cs typeface="Calibri"/>
              </a:rPr>
              <a:t> </a:t>
            </a:r>
            <a:r>
              <a:rPr sz="2200" dirty="0">
                <a:latin typeface="Calibri"/>
                <a:cs typeface="Calibri"/>
              </a:rPr>
              <a:t>6</a:t>
            </a:r>
            <a:r>
              <a:rPr sz="2200" spc="-50" dirty="0">
                <a:latin typeface="Calibri"/>
                <a:cs typeface="Calibri"/>
              </a:rPr>
              <a:t> </a:t>
            </a:r>
            <a:r>
              <a:rPr sz="2200" dirty="0">
                <a:latin typeface="Calibri"/>
                <a:cs typeface="Calibri"/>
              </a:rPr>
              <a:t>και</a:t>
            </a:r>
            <a:r>
              <a:rPr sz="2200" spc="-35" dirty="0">
                <a:latin typeface="Calibri"/>
                <a:cs typeface="Calibri"/>
              </a:rPr>
              <a:t> </a:t>
            </a:r>
            <a:r>
              <a:rPr sz="2200" dirty="0">
                <a:latin typeface="Calibri"/>
                <a:cs typeface="Calibri"/>
              </a:rPr>
              <a:t>8;</a:t>
            </a:r>
            <a:r>
              <a:rPr sz="2200" spc="-50" dirty="0">
                <a:latin typeface="Calibri"/>
                <a:cs typeface="Calibri"/>
              </a:rPr>
              <a:t> </a:t>
            </a:r>
            <a:r>
              <a:rPr sz="2200" dirty="0">
                <a:solidFill>
                  <a:srgbClr val="FF0000"/>
                </a:solidFill>
                <a:latin typeface="Calibri"/>
                <a:cs typeface="Calibri"/>
              </a:rPr>
              <a:t>68%</a:t>
            </a:r>
            <a:r>
              <a:rPr sz="2200" spc="-50" dirty="0">
                <a:solidFill>
                  <a:srgbClr val="FF0000"/>
                </a:solidFill>
                <a:latin typeface="Calibri"/>
                <a:cs typeface="Calibri"/>
              </a:rPr>
              <a:t> </a:t>
            </a:r>
            <a:r>
              <a:rPr sz="2200" dirty="0">
                <a:solidFill>
                  <a:srgbClr val="FF0000"/>
                </a:solidFill>
                <a:latin typeface="Calibri"/>
                <a:cs typeface="Calibri"/>
              </a:rPr>
              <a:t>εφόσον</a:t>
            </a:r>
            <a:r>
              <a:rPr sz="2200" spc="-25" dirty="0">
                <a:solidFill>
                  <a:srgbClr val="FF0000"/>
                </a:solidFill>
                <a:latin typeface="Calibri"/>
                <a:cs typeface="Calibri"/>
              </a:rPr>
              <a:t> </a:t>
            </a:r>
            <a:r>
              <a:rPr sz="2200" spc="-10" dirty="0">
                <a:solidFill>
                  <a:srgbClr val="FF0000"/>
                </a:solidFill>
                <a:latin typeface="Calibri"/>
                <a:cs typeface="Calibri"/>
              </a:rPr>
              <a:t>[μ-</a:t>
            </a:r>
            <a:r>
              <a:rPr sz="2200" dirty="0">
                <a:solidFill>
                  <a:srgbClr val="FF0000"/>
                </a:solidFill>
                <a:latin typeface="Calibri"/>
                <a:cs typeface="Calibri"/>
              </a:rPr>
              <a:t>1σ,</a:t>
            </a:r>
            <a:r>
              <a:rPr sz="2200" spc="-35" dirty="0">
                <a:solidFill>
                  <a:srgbClr val="FF0000"/>
                </a:solidFill>
                <a:latin typeface="Calibri"/>
                <a:cs typeface="Calibri"/>
              </a:rPr>
              <a:t> </a:t>
            </a:r>
            <a:r>
              <a:rPr sz="2200" dirty="0">
                <a:solidFill>
                  <a:srgbClr val="FF0000"/>
                </a:solidFill>
                <a:latin typeface="Calibri"/>
                <a:cs typeface="Calibri"/>
              </a:rPr>
              <a:t>μ+1σ]</a:t>
            </a:r>
            <a:r>
              <a:rPr sz="2200" spc="-40" dirty="0">
                <a:solidFill>
                  <a:srgbClr val="FF0000"/>
                </a:solidFill>
                <a:latin typeface="Calibri"/>
                <a:cs typeface="Calibri"/>
              </a:rPr>
              <a:t> </a:t>
            </a:r>
            <a:r>
              <a:rPr sz="2200" dirty="0">
                <a:solidFill>
                  <a:srgbClr val="FF0000"/>
                </a:solidFill>
                <a:latin typeface="Calibri"/>
                <a:cs typeface="Calibri"/>
              </a:rPr>
              <a:t>=</a:t>
            </a:r>
            <a:r>
              <a:rPr sz="2200" spc="-35" dirty="0">
                <a:solidFill>
                  <a:srgbClr val="FF0000"/>
                </a:solidFill>
                <a:latin typeface="Calibri"/>
                <a:cs typeface="Calibri"/>
              </a:rPr>
              <a:t> </a:t>
            </a:r>
            <a:r>
              <a:rPr sz="2200" spc="-10" dirty="0">
                <a:solidFill>
                  <a:srgbClr val="FF0000"/>
                </a:solidFill>
                <a:latin typeface="Calibri"/>
                <a:cs typeface="Calibri"/>
              </a:rPr>
              <a:t>[7-</a:t>
            </a:r>
            <a:r>
              <a:rPr sz="2200" dirty="0">
                <a:solidFill>
                  <a:srgbClr val="FF0000"/>
                </a:solidFill>
                <a:latin typeface="Calibri"/>
                <a:cs typeface="Calibri"/>
              </a:rPr>
              <a:t>1,</a:t>
            </a:r>
            <a:r>
              <a:rPr sz="2200" spc="-50" dirty="0">
                <a:solidFill>
                  <a:srgbClr val="FF0000"/>
                </a:solidFill>
                <a:latin typeface="Calibri"/>
                <a:cs typeface="Calibri"/>
              </a:rPr>
              <a:t> </a:t>
            </a:r>
            <a:r>
              <a:rPr sz="2200" dirty="0">
                <a:solidFill>
                  <a:srgbClr val="FF0000"/>
                </a:solidFill>
                <a:latin typeface="Calibri"/>
                <a:cs typeface="Calibri"/>
              </a:rPr>
              <a:t>7+1]</a:t>
            </a:r>
            <a:r>
              <a:rPr sz="2200" spc="-50" dirty="0">
                <a:solidFill>
                  <a:srgbClr val="FF0000"/>
                </a:solidFill>
                <a:latin typeface="Calibri"/>
                <a:cs typeface="Calibri"/>
              </a:rPr>
              <a:t> </a:t>
            </a:r>
            <a:r>
              <a:rPr sz="2200" dirty="0">
                <a:solidFill>
                  <a:srgbClr val="FF0000"/>
                </a:solidFill>
                <a:latin typeface="Calibri"/>
                <a:cs typeface="Calibri"/>
              </a:rPr>
              <a:t>=</a:t>
            </a:r>
            <a:r>
              <a:rPr sz="2200" spc="-40" dirty="0">
                <a:solidFill>
                  <a:srgbClr val="FF0000"/>
                </a:solidFill>
                <a:latin typeface="Calibri"/>
                <a:cs typeface="Calibri"/>
              </a:rPr>
              <a:t> </a:t>
            </a:r>
            <a:r>
              <a:rPr sz="2200" spc="-10" dirty="0">
                <a:solidFill>
                  <a:srgbClr val="FF0000"/>
                </a:solidFill>
                <a:latin typeface="Calibri"/>
                <a:cs typeface="Calibri"/>
              </a:rPr>
              <a:t>[6,8]</a:t>
            </a:r>
            <a:endParaRPr sz="2200" dirty="0">
              <a:latin typeface="Calibri"/>
              <a:cs typeface="Calibri"/>
            </a:endParaRPr>
          </a:p>
          <a:p>
            <a:pPr marL="367665" indent="-355600">
              <a:lnSpc>
                <a:spcPct val="100000"/>
              </a:lnSpc>
              <a:spcBef>
                <a:spcPts val="1405"/>
              </a:spcBef>
              <a:buClr>
                <a:srgbClr val="E38312"/>
              </a:buClr>
              <a:buFont typeface="Arial"/>
              <a:buChar char="•"/>
              <a:tabLst>
                <a:tab pos="367665" algn="l"/>
                <a:tab pos="368300" algn="l"/>
              </a:tabLst>
            </a:pPr>
            <a:r>
              <a:rPr sz="2200" spc="-10" dirty="0">
                <a:latin typeface="Calibri"/>
                <a:cs typeface="Calibri"/>
              </a:rPr>
              <a:t>Μεταξύ</a:t>
            </a:r>
            <a:r>
              <a:rPr sz="2200" spc="-45" dirty="0">
                <a:latin typeface="Calibri"/>
                <a:cs typeface="Calibri"/>
              </a:rPr>
              <a:t> </a:t>
            </a:r>
            <a:r>
              <a:rPr sz="2200" dirty="0">
                <a:latin typeface="Calibri"/>
                <a:cs typeface="Calibri"/>
              </a:rPr>
              <a:t>5</a:t>
            </a:r>
            <a:r>
              <a:rPr sz="2200" spc="-50" dirty="0">
                <a:latin typeface="Calibri"/>
                <a:cs typeface="Calibri"/>
              </a:rPr>
              <a:t> </a:t>
            </a:r>
            <a:r>
              <a:rPr sz="2200" dirty="0">
                <a:latin typeface="Calibri"/>
                <a:cs typeface="Calibri"/>
              </a:rPr>
              <a:t>και</a:t>
            </a:r>
            <a:r>
              <a:rPr sz="2200" spc="-30" dirty="0">
                <a:latin typeface="Calibri"/>
                <a:cs typeface="Calibri"/>
              </a:rPr>
              <a:t> </a:t>
            </a:r>
            <a:r>
              <a:rPr sz="2200" dirty="0">
                <a:latin typeface="Calibri"/>
                <a:cs typeface="Calibri"/>
              </a:rPr>
              <a:t>9;</a:t>
            </a:r>
            <a:r>
              <a:rPr sz="2200" spc="-50" dirty="0">
                <a:latin typeface="Calibri"/>
                <a:cs typeface="Calibri"/>
              </a:rPr>
              <a:t> </a:t>
            </a:r>
            <a:r>
              <a:rPr sz="2200" dirty="0">
                <a:solidFill>
                  <a:srgbClr val="FF0000"/>
                </a:solidFill>
                <a:latin typeface="Calibri"/>
                <a:cs typeface="Calibri"/>
              </a:rPr>
              <a:t>95%</a:t>
            </a:r>
            <a:r>
              <a:rPr sz="2200" spc="-45" dirty="0">
                <a:solidFill>
                  <a:srgbClr val="FF0000"/>
                </a:solidFill>
                <a:latin typeface="Calibri"/>
                <a:cs typeface="Calibri"/>
              </a:rPr>
              <a:t> </a:t>
            </a:r>
            <a:r>
              <a:rPr sz="2200" dirty="0">
                <a:solidFill>
                  <a:srgbClr val="FF0000"/>
                </a:solidFill>
                <a:latin typeface="Calibri"/>
                <a:cs typeface="Calibri"/>
              </a:rPr>
              <a:t>εφόσον</a:t>
            </a:r>
            <a:r>
              <a:rPr sz="2200" spc="-20" dirty="0">
                <a:solidFill>
                  <a:srgbClr val="FF0000"/>
                </a:solidFill>
                <a:latin typeface="Calibri"/>
                <a:cs typeface="Calibri"/>
              </a:rPr>
              <a:t> </a:t>
            </a:r>
            <a:r>
              <a:rPr sz="2200" spc="-10" dirty="0">
                <a:solidFill>
                  <a:srgbClr val="FF0000"/>
                </a:solidFill>
                <a:latin typeface="Calibri"/>
                <a:cs typeface="Calibri"/>
              </a:rPr>
              <a:t>[μ-</a:t>
            </a:r>
            <a:r>
              <a:rPr sz="2200" dirty="0">
                <a:solidFill>
                  <a:srgbClr val="FF0000"/>
                </a:solidFill>
                <a:latin typeface="Calibri"/>
                <a:cs typeface="Calibri"/>
              </a:rPr>
              <a:t>2σ,</a:t>
            </a:r>
            <a:r>
              <a:rPr sz="2200" spc="-35" dirty="0">
                <a:solidFill>
                  <a:srgbClr val="FF0000"/>
                </a:solidFill>
                <a:latin typeface="Calibri"/>
                <a:cs typeface="Calibri"/>
              </a:rPr>
              <a:t> </a:t>
            </a:r>
            <a:r>
              <a:rPr sz="2200" dirty="0">
                <a:solidFill>
                  <a:srgbClr val="FF0000"/>
                </a:solidFill>
                <a:latin typeface="Calibri"/>
                <a:cs typeface="Calibri"/>
              </a:rPr>
              <a:t>μ+2σ]</a:t>
            </a:r>
            <a:r>
              <a:rPr sz="2200" spc="-40" dirty="0">
                <a:solidFill>
                  <a:srgbClr val="FF0000"/>
                </a:solidFill>
                <a:latin typeface="Calibri"/>
                <a:cs typeface="Calibri"/>
              </a:rPr>
              <a:t> </a:t>
            </a:r>
            <a:r>
              <a:rPr sz="2200" dirty="0">
                <a:solidFill>
                  <a:srgbClr val="FF0000"/>
                </a:solidFill>
                <a:latin typeface="Calibri"/>
                <a:cs typeface="Calibri"/>
              </a:rPr>
              <a:t>=</a:t>
            </a:r>
            <a:r>
              <a:rPr sz="2200" spc="-35" dirty="0">
                <a:solidFill>
                  <a:srgbClr val="FF0000"/>
                </a:solidFill>
                <a:latin typeface="Calibri"/>
                <a:cs typeface="Calibri"/>
              </a:rPr>
              <a:t> </a:t>
            </a:r>
            <a:r>
              <a:rPr sz="2200" spc="-10" dirty="0">
                <a:solidFill>
                  <a:srgbClr val="FF0000"/>
                </a:solidFill>
                <a:latin typeface="Calibri"/>
                <a:cs typeface="Calibri"/>
              </a:rPr>
              <a:t>[7-</a:t>
            </a:r>
            <a:r>
              <a:rPr sz="2200" dirty="0">
                <a:solidFill>
                  <a:srgbClr val="FF0000"/>
                </a:solidFill>
                <a:latin typeface="Calibri"/>
                <a:cs typeface="Calibri"/>
              </a:rPr>
              <a:t>2,</a:t>
            </a:r>
            <a:r>
              <a:rPr sz="2200" spc="-50" dirty="0">
                <a:solidFill>
                  <a:srgbClr val="FF0000"/>
                </a:solidFill>
                <a:latin typeface="Calibri"/>
                <a:cs typeface="Calibri"/>
              </a:rPr>
              <a:t> </a:t>
            </a:r>
            <a:r>
              <a:rPr sz="2200" dirty="0">
                <a:solidFill>
                  <a:srgbClr val="FF0000"/>
                </a:solidFill>
                <a:latin typeface="Calibri"/>
                <a:cs typeface="Calibri"/>
              </a:rPr>
              <a:t>7+2]</a:t>
            </a:r>
            <a:r>
              <a:rPr sz="2200" spc="-40" dirty="0">
                <a:solidFill>
                  <a:srgbClr val="FF0000"/>
                </a:solidFill>
                <a:latin typeface="Calibri"/>
                <a:cs typeface="Calibri"/>
              </a:rPr>
              <a:t> </a:t>
            </a:r>
            <a:r>
              <a:rPr sz="2200" dirty="0">
                <a:solidFill>
                  <a:srgbClr val="FF0000"/>
                </a:solidFill>
                <a:latin typeface="Calibri"/>
                <a:cs typeface="Calibri"/>
              </a:rPr>
              <a:t>=</a:t>
            </a:r>
            <a:r>
              <a:rPr sz="2200" spc="-40" dirty="0">
                <a:solidFill>
                  <a:srgbClr val="FF0000"/>
                </a:solidFill>
                <a:latin typeface="Calibri"/>
                <a:cs typeface="Calibri"/>
              </a:rPr>
              <a:t> </a:t>
            </a:r>
            <a:r>
              <a:rPr sz="2200" spc="-10" dirty="0">
                <a:solidFill>
                  <a:srgbClr val="FF0000"/>
                </a:solidFill>
                <a:latin typeface="Calibri"/>
                <a:cs typeface="Calibri"/>
              </a:rPr>
              <a:t>[5,9]</a:t>
            </a:r>
            <a:endParaRPr sz="2200" dirty="0">
              <a:latin typeface="Calibri"/>
              <a:cs typeface="Calibri"/>
            </a:endParaRPr>
          </a:p>
          <a:p>
            <a:pPr marL="367665" marR="5080" indent="-355600">
              <a:lnSpc>
                <a:spcPct val="100000"/>
              </a:lnSpc>
              <a:spcBef>
                <a:spcPts val="1405"/>
              </a:spcBef>
              <a:buClr>
                <a:srgbClr val="E38312"/>
              </a:buClr>
              <a:buFont typeface="Arial"/>
              <a:buChar char="•"/>
              <a:tabLst>
                <a:tab pos="367665" algn="l"/>
                <a:tab pos="368300" algn="l"/>
              </a:tabLst>
            </a:pPr>
            <a:r>
              <a:rPr sz="2200" dirty="0">
                <a:latin typeface="Calibri"/>
                <a:cs typeface="Calibri"/>
              </a:rPr>
              <a:t>Κάτω</a:t>
            </a:r>
            <a:r>
              <a:rPr sz="2200" spc="-25" dirty="0">
                <a:latin typeface="Calibri"/>
                <a:cs typeface="Calibri"/>
              </a:rPr>
              <a:t> </a:t>
            </a:r>
            <a:r>
              <a:rPr sz="2200" dirty="0">
                <a:latin typeface="Calibri"/>
                <a:cs typeface="Calibri"/>
              </a:rPr>
              <a:t>από</a:t>
            </a:r>
            <a:r>
              <a:rPr sz="2200" spc="-20" dirty="0">
                <a:latin typeface="Calibri"/>
                <a:cs typeface="Calibri"/>
              </a:rPr>
              <a:t> </a:t>
            </a:r>
            <a:r>
              <a:rPr sz="2200" dirty="0">
                <a:latin typeface="Calibri"/>
                <a:cs typeface="Calibri"/>
              </a:rPr>
              <a:t>5</a:t>
            </a:r>
            <a:r>
              <a:rPr sz="2000" dirty="0">
                <a:latin typeface="Calibri"/>
                <a:cs typeface="Calibri"/>
              </a:rPr>
              <a:t>;</a:t>
            </a:r>
            <a:r>
              <a:rPr sz="2000" spc="-35" dirty="0">
                <a:latin typeface="Calibri"/>
                <a:cs typeface="Calibri"/>
              </a:rPr>
              <a:t> </a:t>
            </a:r>
            <a:r>
              <a:rPr sz="2000" dirty="0">
                <a:solidFill>
                  <a:srgbClr val="FF0000"/>
                </a:solidFill>
                <a:latin typeface="Calibri"/>
                <a:cs typeface="Calibri"/>
              </a:rPr>
              <a:t>Ήδη</a:t>
            </a:r>
            <a:r>
              <a:rPr sz="2000" spc="-40" dirty="0">
                <a:solidFill>
                  <a:srgbClr val="FF0000"/>
                </a:solidFill>
                <a:latin typeface="Calibri"/>
                <a:cs typeface="Calibri"/>
              </a:rPr>
              <a:t> </a:t>
            </a:r>
            <a:r>
              <a:rPr sz="2000" dirty="0">
                <a:solidFill>
                  <a:srgbClr val="FF0000"/>
                </a:solidFill>
                <a:latin typeface="Calibri"/>
                <a:cs typeface="Calibri"/>
              </a:rPr>
              <a:t>γνωρίζουμε</a:t>
            </a:r>
            <a:r>
              <a:rPr sz="2000" spc="-50" dirty="0">
                <a:solidFill>
                  <a:srgbClr val="FF0000"/>
                </a:solidFill>
                <a:latin typeface="Calibri"/>
                <a:cs typeface="Calibri"/>
              </a:rPr>
              <a:t> </a:t>
            </a:r>
            <a:r>
              <a:rPr sz="2000" dirty="0">
                <a:solidFill>
                  <a:srgbClr val="FF0000"/>
                </a:solidFill>
                <a:latin typeface="Calibri"/>
                <a:cs typeface="Calibri"/>
              </a:rPr>
              <a:t>πως</a:t>
            </a:r>
            <a:r>
              <a:rPr sz="2000" spc="-35" dirty="0">
                <a:solidFill>
                  <a:srgbClr val="FF0000"/>
                </a:solidFill>
                <a:latin typeface="Calibri"/>
                <a:cs typeface="Calibri"/>
              </a:rPr>
              <a:t> </a:t>
            </a:r>
            <a:r>
              <a:rPr sz="2000" dirty="0">
                <a:solidFill>
                  <a:srgbClr val="FF0000"/>
                </a:solidFill>
                <a:latin typeface="Calibri"/>
                <a:cs typeface="Calibri"/>
              </a:rPr>
              <a:t>το</a:t>
            </a:r>
            <a:r>
              <a:rPr sz="2000" spc="-40" dirty="0">
                <a:solidFill>
                  <a:srgbClr val="FF0000"/>
                </a:solidFill>
                <a:latin typeface="Calibri"/>
                <a:cs typeface="Calibri"/>
              </a:rPr>
              <a:t> </a:t>
            </a:r>
            <a:r>
              <a:rPr sz="2000" dirty="0">
                <a:solidFill>
                  <a:srgbClr val="FF0000"/>
                </a:solidFill>
                <a:latin typeface="Calibri"/>
                <a:cs typeface="Calibri"/>
              </a:rPr>
              <a:t>95%</a:t>
            </a:r>
            <a:r>
              <a:rPr sz="2000" spc="-55" dirty="0">
                <a:solidFill>
                  <a:srgbClr val="FF0000"/>
                </a:solidFill>
                <a:latin typeface="Calibri"/>
                <a:cs typeface="Calibri"/>
              </a:rPr>
              <a:t> </a:t>
            </a:r>
            <a:r>
              <a:rPr sz="2000" dirty="0">
                <a:solidFill>
                  <a:srgbClr val="FF0000"/>
                </a:solidFill>
                <a:latin typeface="Calibri"/>
                <a:cs typeface="Calibri"/>
              </a:rPr>
              <a:t>των</a:t>
            </a:r>
            <a:r>
              <a:rPr sz="2000" spc="-40" dirty="0">
                <a:solidFill>
                  <a:srgbClr val="FF0000"/>
                </a:solidFill>
                <a:latin typeface="Calibri"/>
                <a:cs typeface="Calibri"/>
              </a:rPr>
              <a:t> </a:t>
            </a:r>
            <a:r>
              <a:rPr sz="2000" dirty="0">
                <a:solidFill>
                  <a:srgbClr val="FF0000"/>
                </a:solidFill>
                <a:latin typeface="Calibri"/>
                <a:cs typeface="Calibri"/>
              </a:rPr>
              <a:t>φοιτητών</a:t>
            </a:r>
            <a:r>
              <a:rPr sz="2000" spc="-50" dirty="0">
                <a:solidFill>
                  <a:srgbClr val="FF0000"/>
                </a:solidFill>
                <a:latin typeface="Calibri"/>
                <a:cs typeface="Calibri"/>
              </a:rPr>
              <a:t> </a:t>
            </a:r>
            <a:r>
              <a:rPr sz="2000" dirty="0">
                <a:solidFill>
                  <a:srgbClr val="FF0000"/>
                </a:solidFill>
                <a:latin typeface="Calibri"/>
                <a:cs typeface="Calibri"/>
              </a:rPr>
              <a:t>έχει</a:t>
            </a:r>
            <a:r>
              <a:rPr sz="2000" spc="-40" dirty="0">
                <a:solidFill>
                  <a:srgbClr val="FF0000"/>
                </a:solidFill>
                <a:latin typeface="Calibri"/>
                <a:cs typeface="Calibri"/>
              </a:rPr>
              <a:t> </a:t>
            </a:r>
            <a:r>
              <a:rPr sz="2000" dirty="0">
                <a:solidFill>
                  <a:srgbClr val="FF0000"/>
                </a:solidFill>
                <a:latin typeface="Calibri"/>
                <a:cs typeface="Calibri"/>
              </a:rPr>
              <a:t>γράψει</a:t>
            </a:r>
            <a:r>
              <a:rPr sz="2000" spc="-45" dirty="0">
                <a:solidFill>
                  <a:srgbClr val="FF0000"/>
                </a:solidFill>
                <a:latin typeface="Calibri"/>
                <a:cs typeface="Calibri"/>
              </a:rPr>
              <a:t> </a:t>
            </a:r>
            <a:r>
              <a:rPr sz="2000" dirty="0">
                <a:solidFill>
                  <a:srgbClr val="FF0000"/>
                </a:solidFill>
                <a:latin typeface="Calibri"/>
                <a:cs typeface="Calibri"/>
              </a:rPr>
              <a:t>μεταξύ</a:t>
            </a:r>
            <a:r>
              <a:rPr sz="2000" spc="-65" dirty="0">
                <a:solidFill>
                  <a:srgbClr val="FF0000"/>
                </a:solidFill>
                <a:latin typeface="Calibri"/>
                <a:cs typeface="Calibri"/>
              </a:rPr>
              <a:t> </a:t>
            </a:r>
            <a:r>
              <a:rPr sz="2000" dirty="0">
                <a:solidFill>
                  <a:srgbClr val="FF0000"/>
                </a:solidFill>
                <a:latin typeface="Calibri"/>
                <a:cs typeface="Calibri"/>
              </a:rPr>
              <a:t>5</a:t>
            </a:r>
            <a:r>
              <a:rPr sz="2000" spc="-35" dirty="0">
                <a:solidFill>
                  <a:srgbClr val="FF0000"/>
                </a:solidFill>
                <a:latin typeface="Calibri"/>
                <a:cs typeface="Calibri"/>
              </a:rPr>
              <a:t> </a:t>
            </a:r>
            <a:r>
              <a:rPr sz="2000" dirty="0">
                <a:solidFill>
                  <a:srgbClr val="FF0000"/>
                </a:solidFill>
                <a:latin typeface="Calibri"/>
                <a:cs typeface="Calibri"/>
              </a:rPr>
              <a:t>και</a:t>
            </a:r>
            <a:r>
              <a:rPr sz="2000" spc="-35" dirty="0">
                <a:solidFill>
                  <a:srgbClr val="FF0000"/>
                </a:solidFill>
                <a:latin typeface="Calibri"/>
                <a:cs typeface="Calibri"/>
              </a:rPr>
              <a:t> </a:t>
            </a:r>
            <a:r>
              <a:rPr sz="2000" dirty="0">
                <a:solidFill>
                  <a:srgbClr val="FF0000"/>
                </a:solidFill>
                <a:latin typeface="Calibri"/>
                <a:cs typeface="Calibri"/>
              </a:rPr>
              <a:t>9.</a:t>
            </a:r>
            <a:r>
              <a:rPr sz="2000" spc="-45" dirty="0">
                <a:solidFill>
                  <a:srgbClr val="FF0000"/>
                </a:solidFill>
                <a:latin typeface="Calibri"/>
                <a:cs typeface="Calibri"/>
              </a:rPr>
              <a:t> </a:t>
            </a:r>
            <a:r>
              <a:rPr sz="2000" spc="-25" dirty="0">
                <a:solidFill>
                  <a:srgbClr val="FF0000"/>
                </a:solidFill>
                <a:latin typeface="Calibri"/>
                <a:cs typeface="Calibri"/>
              </a:rPr>
              <a:t>Άρα </a:t>
            </a:r>
            <a:r>
              <a:rPr sz="2000" dirty="0">
                <a:solidFill>
                  <a:srgbClr val="FF0000"/>
                </a:solidFill>
                <a:latin typeface="Calibri"/>
                <a:cs typeface="Calibri"/>
              </a:rPr>
              <a:t>απομένει</a:t>
            </a:r>
            <a:r>
              <a:rPr sz="2000" spc="-45" dirty="0">
                <a:solidFill>
                  <a:srgbClr val="FF0000"/>
                </a:solidFill>
                <a:latin typeface="Calibri"/>
                <a:cs typeface="Calibri"/>
              </a:rPr>
              <a:t> </a:t>
            </a:r>
            <a:r>
              <a:rPr sz="2000" dirty="0">
                <a:solidFill>
                  <a:srgbClr val="FF0000"/>
                </a:solidFill>
                <a:latin typeface="Calibri"/>
                <a:cs typeface="Calibri"/>
              </a:rPr>
              <a:t>το</a:t>
            </a:r>
            <a:r>
              <a:rPr sz="2000" spc="-30" dirty="0">
                <a:solidFill>
                  <a:srgbClr val="FF0000"/>
                </a:solidFill>
                <a:latin typeface="Calibri"/>
                <a:cs typeface="Calibri"/>
              </a:rPr>
              <a:t> </a:t>
            </a:r>
            <a:r>
              <a:rPr sz="2000" dirty="0">
                <a:solidFill>
                  <a:srgbClr val="FF0000"/>
                </a:solidFill>
                <a:latin typeface="Calibri"/>
                <a:cs typeface="Calibri"/>
              </a:rPr>
              <a:t>5%</a:t>
            </a:r>
            <a:r>
              <a:rPr sz="2000" spc="-35" dirty="0">
                <a:solidFill>
                  <a:srgbClr val="FF0000"/>
                </a:solidFill>
                <a:latin typeface="Calibri"/>
                <a:cs typeface="Calibri"/>
              </a:rPr>
              <a:t> </a:t>
            </a:r>
            <a:r>
              <a:rPr sz="2000" dirty="0">
                <a:solidFill>
                  <a:srgbClr val="FF0000"/>
                </a:solidFill>
                <a:latin typeface="Calibri"/>
                <a:cs typeface="Calibri"/>
              </a:rPr>
              <a:t>των</a:t>
            </a:r>
            <a:r>
              <a:rPr sz="2000" spc="-35" dirty="0">
                <a:solidFill>
                  <a:srgbClr val="FF0000"/>
                </a:solidFill>
                <a:latin typeface="Calibri"/>
                <a:cs typeface="Calibri"/>
              </a:rPr>
              <a:t> </a:t>
            </a:r>
            <a:r>
              <a:rPr sz="2000" spc="-10" dirty="0">
                <a:solidFill>
                  <a:srgbClr val="FF0000"/>
                </a:solidFill>
                <a:latin typeface="Calibri"/>
                <a:cs typeface="Calibri"/>
              </a:rPr>
              <a:t>φοιτητών.</a:t>
            </a:r>
            <a:r>
              <a:rPr sz="2000" spc="-50" dirty="0">
                <a:solidFill>
                  <a:srgbClr val="FF0000"/>
                </a:solidFill>
                <a:latin typeface="Calibri"/>
                <a:cs typeface="Calibri"/>
              </a:rPr>
              <a:t> </a:t>
            </a:r>
            <a:r>
              <a:rPr sz="2000" dirty="0">
                <a:solidFill>
                  <a:srgbClr val="FF0000"/>
                </a:solidFill>
                <a:latin typeface="Calibri"/>
                <a:cs typeface="Calibri"/>
              </a:rPr>
              <a:t>Αυτοί</a:t>
            </a:r>
            <a:r>
              <a:rPr sz="2000" spc="-30" dirty="0">
                <a:solidFill>
                  <a:srgbClr val="FF0000"/>
                </a:solidFill>
                <a:latin typeface="Calibri"/>
                <a:cs typeface="Calibri"/>
              </a:rPr>
              <a:t> </a:t>
            </a:r>
            <a:r>
              <a:rPr sz="2000" dirty="0">
                <a:solidFill>
                  <a:srgbClr val="FF0000"/>
                </a:solidFill>
                <a:latin typeface="Calibri"/>
                <a:cs typeface="Calibri"/>
              </a:rPr>
              <a:t>θα</a:t>
            </a:r>
            <a:r>
              <a:rPr sz="2000" spc="-35" dirty="0">
                <a:solidFill>
                  <a:srgbClr val="FF0000"/>
                </a:solidFill>
                <a:latin typeface="Calibri"/>
                <a:cs typeface="Calibri"/>
              </a:rPr>
              <a:t> </a:t>
            </a:r>
            <a:r>
              <a:rPr sz="2000" dirty="0">
                <a:solidFill>
                  <a:srgbClr val="FF0000"/>
                </a:solidFill>
                <a:latin typeface="Calibri"/>
                <a:cs typeface="Calibri"/>
              </a:rPr>
              <a:t>έχουν</a:t>
            </a:r>
            <a:r>
              <a:rPr sz="2000" spc="-25" dirty="0">
                <a:solidFill>
                  <a:srgbClr val="FF0000"/>
                </a:solidFill>
                <a:latin typeface="Calibri"/>
                <a:cs typeface="Calibri"/>
              </a:rPr>
              <a:t> </a:t>
            </a:r>
            <a:r>
              <a:rPr sz="2000" dirty="0">
                <a:solidFill>
                  <a:srgbClr val="FF0000"/>
                </a:solidFill>
                <a:latin typeface="Calibri"/>
                <a:cs typeface="Calibri"/>
              </a:rPr>
              <a:t>γράψει</a:t>
            </a:r>
            <a:r>
              <a:rPr sz="2000" spc="-45" dirty="0">
                <a:solidFill>
                  <a:srgbClr val="FF0000"/>
                </a:solidFill>
                <a:latin typeface="Calibri"/>
                <a:cs typeface="Calibri"/>
              </a:rPr>
              <a:t> </a:t>
            </a:r>
            <a:r>
              <a:rPr sz="2000" dirty="0">
                <a:solidFill>
                  <a:srgbClr val="FF0000"/>
                </a:solidFill>
                <a:latin typeface="Calibri"/>
                <a:cs typeface="Calibri"/>
              </a:rPr>
              <a:t>είτε</a:t>
            </a:r>
            <a:r>
              <a:rPr sz="2000" spc="-35" dirty="0">
                <a:solidFill>
                  <a:srgbClr val="FF0000"/>
                </a:solidFill>
                <a:latin typeface="Calibri"/>
                <a:cs typeface="Calibri"/>
              </a:rPr>
              <a:t> </a:t>
            </a:r>
            <a:r>
              <a:rPr sz="2000" dirty="0">
                <a:solidFill>
                  <a:srgbClr val="FF0000"/>
                </a:solidFill>
                <a:latin typeface="Calibri"/>
                <a:cs typeface="Calibri"/>
              </a:rPr>
              <a:t>κάτω</a:t>
            </a:r>
            <a:r>
              <a:rPr sz="2000" spc="-45" dirty="0">
                <a:solidFill>
                  <a:srgbClr val="FF0000"/>
                </a:solidFill>
                <a:latin typeface="Calibri"/>
                <a:cs typeface="Calibri"/>
              </a:rPr>
              <a:t> </a:t>
            </a:r>
            <a:r>
              <a:rPr sz="2000" dirty="0">
                <a:solidFill>
                  <a:srgbClr val="FF0000"/>
                </a:solidFill>
                <a:latin typeface="Calibri"/>
                <a:cs typeface="Calibri"/>
              </a:rPr>
              <a:t>από</a:t>
            </a:r>
            <a:r>
              <a:rPr sz="2000" spc="-35" dirty="0">
                <a:solidFill>
                  <a:srgbClr val="FF0000"/>
                </a:solidFill>
                <a:latin typeface="Calibri"/>
                <a:cs typeface="Calibri"/>
              </a:rPr>
              <a:t> </a:t>
            </a:r>
            <a:r>
              <a:rPr sz="2000" dirty="0">
                <a:solidFill>
                  <a:srgbClr val="FF0000"/>
                </a:solidFill>
                <a:latin typeface="Calibri"/>
                <a:cs typeface="Calibri"/>
              </a:rPr>
              <a:t>5</a:t>
            </a:r>
            <a:r>
              <a:rPr sz="2000" spc="-40" dirty="0">
                <a:solidFill>
                  <a:srgbClr val="FF0000"/>
                </a:solidFill>
                <a:latin typeface="Calibri"/>
                <a:cs typeface="Calibri"/>
              </a:rPr>
              <a:t> </a:t>
            </a:r>
            <a:r>
              <a:rPr sz="2000" dirty="0">
                <a:solidFill>
                  <a:srgbClr val="FF0000"/>
                </a:solidFill>
                <a:latin typeface="Calibri"/>
                <a:cs typeface="Calibri"/>
              </a:rPr>
              <a:t>είτε</a:t>
            </a:r>
            <a:r>
              <a:rPr sz="2000" spc="-30" dirty="0">
                <a:solidFill>
                  <a:srgbClr val="FF0000"/>
                </a:solidFill>
                <a:latin typeface="Calibri"/>
                <a:cs typeface="Calibri"/>
              </a:rPr>
              <a:t> </a:t>
            </a:r>
            <a:r>
              <a:rPr sz="2000" dirty="0">
                <a:solidFill>
                  <a:srgbClr val="FF0000"/>
                </a:solidFill>
                <a:latin typeface="Calibri"/>
                <a:cs typeface="Calibri"/>
              </a:rPr>
              <a:t>πάνω</a:t>
            </a:r>
            <a:r>
              <a:rPr sz="2000" spc="-35" dirty="0">
                <a:solidFill>
                  <a:srgbClr val="FF0000"/>
                </a:solidFill>
                <a:latin typeface="Calibri"/>
                <a:cs typeface="Calibri"/>
              </a:rPr>
              <a:t> </a:t>
            </a:r>
            <a:r>
              <a:rPr sz="2000" dirty="0">
                <a:solidFill>
                  <a:srgbClr val="FF0000"/>
                </a:solidFill>
                <a:latin typeface="Calibri"/>
                <a:cs typeface="Calibri"/>
              </a:rPr>
              <a:t>από</a:t>
            </a:r>
            <a:r>
              <a:rPr sz="2000" spc="-30" dirty="0">
                <a:solidFill>
                  <a:srgbClr val="FF0000"/>
                </a:solidFill>
                <a:latin typeface="Calibri"/>
                <a:cs typeface="Calibri"/>
              </a:rPr>
              <a:t> </a:t>
            </a:r>
            <a:r>
              <a:rPr sz="2000" dirty="0">
                <a:solidFill>
                  <a:srgbClr val="FF0000"/>
                </a:solidFill>
                <a:latin typeface="Calibri"/>
                <a:cs typeface="Calibri"/>
              </a:rPr>
              <a:t>9.</a:t>
            </a:r>
            <a:r>
              <a:rPr sz="2000" spc="-40" dirty="0">
                <a:solidFill>
                  <a:srgbClr val="FF0000"/>
                </a:solidFill>
                <a:latin typeface="Calibri"/>
                <a:cs typeface="Calibri"/>
              </a:rPr>
              <a:t> </a:t>
            </a:r>
            <a:r>
              <a:rPr sz="2000" spc="-10" dirty="0">
                <a:solidFill>
                  <a:srgbClr val="FF0000"/>
                </a:solidFill>
                <a:latin typeface="Calibri"/>
                <a:cs typeface="Calibri"/>
              </a:rPr>
              <a:t>Εφόσον </a:t>
            </a:r>
            <a:r>
              <a:rPr sz="2000" dirty="0">
                <a:solidFill>
                  <a:srgbClr val="FF0000"/>
                </a:solidFill>
                <a:latin typeface="Calibri"/>
                <a:cs typeface="Calibri"/>
              </a:rPr>
              <a:t>η</a:t>
            </a:r>
            <a:r>
              <a:rPr sz="2000" spc="-25" dirty="0">
                <a:solidFill>
                  <a:srgbClr val="FF0000"/>
                </a:solidFill>
                <a:latin typeface="Calibri"/>
                <a:cs typeface="Calibri"/>
              </a:rPr>
              <a:t> </a:t>
            </a:r>
            <a:r>
              <a:rPr sz="2000" spc="-10" dirty="0">
                <a:solidFill>
                  <a:srgbClr val="FF0000"/>
                </a:solidFill>
                <a:latin typeface="Calibri"/>
                <a:cs typeface="Calibri"/>
              </a:rPr>
              <a:t>κατανομή</a:t>
            </a:r>
            <a:r>
              <a:rPr sz="2000" spc="-55" dirty="0">
                <a:solidFill>
                  <a:srgbClr val="FF0000"/>
                </a:solidFill>
                <a:latin typeface="Calibri"/>
                <a:cs typeface="Calibri"/>
              </a:rPr>
              <a:t> </a:t>
            </a:r>
            <a:r>
              <a:rPr sz="2000" dirty="0">
                <a:solidFill>
                  <a:srgbClr val="FF0000"/>
                </a:solidFill>
                <a:latin typeface="Calibri"/>
                <a:cs typeface="Calibri"/>
              </a:rPr>
              <a:t>είναι</a:t>
            </a:r>
            <a:r>
              <a:rPr sz="2000" spc="-30" dirty="0">
                <a:solidFill>
                  <a:srgbClr val="FF0000"/>
                </a:solidFill>
                <a:latin typeface="Calibri"/>
                <a:cs typeface="Calibri"/>
              </a:rPr>
              <a:t> </a:t>
            </a:r>
            <a:r>
              <a:rPr sz="2000" dirty="0">
                <a:solidFill>
                  <a:srgbClr val="FF0000"/>
                </a:solidFill>
                <a:latin typeface="Calibri"/>
                <a:cs typeface="Calibri"/>
              </a:rPr>
              <a:t>κανονική</a:t>
            </a:r>
            <a:r>
              <a:rPr sz="2000" spc="-40" dirty="0">
                <a:solidFill>
                  <a:srgbClr val="FF0000"/>
                </a:solidFill>
                <a:latin typeface="Calibri"/>
                <a:cs typeface="Calibri"/>
              </a:rPr>
              <a:t> </a:t>
            </a:r>
            <a:r>
              <a:rPr sz="2000" dirty="0">
                <a:solidFill>
                  <a:srgbClr val="FF0000"/>
                </a:solidFill>
                <a:latin typeface="Calibri"/>
                <a:cs typeface="Calibri"/>
              </a:rPr>
              <a:t>(δηλ.</a:t>
            </a:r>
            <a:r>
              <a:rPr sz="2000" spc="-40" dirty="0">
                <a:solidFill>
                  <a:srgbClr val="FF0000"/>
                </a:solidFill>
                <a:latin typeface="Calibri"/>
                <a:cs typeface="Calibri"/>
              </a:rPr>
              <a:t> </a:t>
            </a:r>
            <a:r>
              <a:rPr sz="2000" dirty="0">
                <a:solidFill>
                  <a:srgbClr val="FF0000"/>
                </a:solidFill>
                <a:latin typeface="Calibri"/>
                <a:cs typeface="Calibri"/>
              </a:rPr>
              <a:t>ιδανικά</a:t>
            </a:r>
            <a:r>
              <a:rPr sz="2000" spc="-25" dirty="0">
                <a:solidFill>
                  <a:srgbClr val="FF0000"/>
                </a:solidFill>
                <a:latin typeface="Calibri"/>
                <a:cs typeface="Calibri"/>
              </a:rPr>
              <a:t> </a:t>
            </a:r>
            <a:r>
              <a:rPr sz="2000" dirty="0">
                <a:solidFill>
                  <a:srgbClr val="FF0000"/>
                </a:solidFill>
                <a:latin typeface="Calibri"/>
                <a:cs typeface="Calibri"/>
              </a:rPr>
              <a:t>συμμετρική)</a:t>
            </a:r>
            <a:r>
              <a:rPr sz="2000" spc="-40" dirty="0">
                <a:solidFill>
                  <a:srgbClr val="FF0000"/>
                </a:solidFill>
                <a:latin typeface="Calibri"/>
                <a:cs typeface="Calibri"/>
              </a:rPr>
              <a:t> </a:t>
            </a:r>
            <a:r>
              <a:rPr sz="2000" dirty="0">
                <a:solidFill>
                  <a:srgbClr val="FF0000"/>
                </a:solidFill>
                <a:latin typeface="Calibri"/>
                <a:cs typeface="Calibri"/>
              </a:rPr>
              <a:t>αυτό</a:t>
            </a:r>
            <a:r>
              <a:rPr sz="2000" spc="-35" dirty="0">
                <a:solidFill>
                  <a:srgbClr val="FF0000"/>
                </a:solidFill>
                <a:latin typeface="Calibri"/>
                <a:cs typeface="Calibri"/>
              </a:rPr>
              <a:t> </a:t>
            </a:r>
            <a:r>
              <a:rPr sz="2000" dirty="0">
                <a:solidFill>
                  <a:srgbClr val="FF0000"/>
                </a:solidFill>
                <a:latin typeface="Calibri"/>
                <a:cs typeface="Calibri"/>
              </a:rPr>
              <a:t>σημαίνει</a:t>
            </a:r>
            <a:r>
              <a:rPr sz="2000" spc="-60" dirty="0">
                <a:solidFill>
                  <a:srgbClr val="FF0000"/>
                </a:solidFill>
                <a:latin typeface="Calibri"/>
                <a:cs typeface="Calibri"/>
              </a:rPr>
              <a:t> </a:t>
            </a:r>
            <a:r>
              <a:rPr sz="2000" dirty="0">
                <a:solidFill>
                  <a:srgbClr val="FF0000"/>
                </a:solidFill>
                <a:latin typeface="Calibri"/>
                <a:cs typeface="Calibri"/>
              </a:rPr>
              <a:t>πως</a:t>
            </a:r>
            <a:r>
              <a:rPr sz="2000" spc="-30" dirty="0">
                <a:solidFill>
                  <a:srgbClr val="FF0000"/>
                </a:solidFill>
                <a:latin typeface="Calibri"/>
                <a:cs typeface="Calibri"/>
              </a:rPr>
              <a:t> </a:t>
            </a:r>
            <a:r>
              <a:rPr sz="2000" dirty="0">
                <a:solidFill>
                  <a:srgbClr val="FF0000"/>
                </a:solidFill>
                <a:latin typeface="Calibri"/>
                <a:cs typeface="Calibri"/>
              </a:rPr>
              <a:t>οι</a:t>
            </a:r>
            <a:r>
              <a:rPr sz="2000" spc="-35" dirty="0">
                <a:solidFill>
                  <a:srgbClr val="FF0000"/>
                </a:solidFill>
                <a:latin typeface="Calibri"/>
                <a:cs typeface="Calibri"/>
              </a:rPr>
              <a:t> </a:t>
            </a:r>
            <a:r>
              <a:rPr sz="2000" dirty="0">
                <a:solidFill>
                  <a:srgbClr val="FF0000"/>
                </a:solidFill>
                <a:latin typeface="Calibri"/>
                <a:cs typeface="Calibri"/>
              </a:rPr>
              <a:t>μισοί</a:t>
            </a:r>
            <a:r>
              <a:rPr sz="2000" spc="-45" dirty="0">
                <a:solidFill>
                  <a:srgbClr val="FF0000"/>
                </a:solidFill>
                <a:latin typeface="Calibri"/>
                <a:cs typeface="Calibri"/>
              </a:rPr>
              <a:t> </a:t>
            </a:r>
            <a:r>
              <a:rPr sz="2000" dirty="0">
                <a:solidFill>
                  <a:srgbClr val="FF0000"/>
                </a:solidFill>
                <a:latin typeface="Calibri"/>
                <a:cs typeface="Calibri"/>
              </a:rPr>
              <a:t>από</a:t>
            </a:r>
            <a:r>
              <a:rPr sz="2000" spc="-50" dirty="0">
                <a:solidFill>
                  <a:srgbClr val="FF0000"/>
                </a:solidFill>
                <a:latin typeface="Calibri"/>
                <a:cs typeface="Calibri"/>
              </a:rPr>
              <a:t> </a:t>
            </a:r>
            <a:r>
              <a:rPr sz="2000" dirty="0">
                <a:solidFill>
                  <a:srgbClr val="FF0000"/>
                </a:solidFill>
                <a:latin typeface="Calibri"/>
                <a:cs typeface="Calibri"/>
              </a:rPr>
              <a:t>το</a:t>
            </a:r>
            <a:r>
              <a:rPr sz="2000" spc="-10" dirty="0">
                <a:solidFill>
                  <a:srgbClr val="FF0000"/>
                </a:solidFill>
                <a:latin typeface="Calibri"/>
                <a:cs typeface="Calibri"/>
              </a:rPr>
              <a:t> </a:t>
            </a:r>
            <a:r>
              <a:rPr sz="2000" dirty="0">
                <a:solidFill>
                  <a:srgbClr val="FF0000"/>
                </a:solidFill>
                <a:latin typeface="Calibri"/>
                <a:cs typeface="Calibri"/>
              </a:rPr>
              <a:t>5%</a:t>
            </a:r>
            <a:r>
              <a:rPr sz="2000" spc="-45" dirty="0">
                <a:solidFill>
                  <a:srgbClr val="FF0000"/>
                </a:solidFill>
                <a:latin typeface="Calibri"/>
                <a:cs typeface="Calibri"/>
              </a:rPr>
              <a:t> </a:t>
            </a:r>
            <a:r>
              <a:rPr sz="2000" spc="-25" dirty="0">
                <a:solidFill>
                  <a:srgbClr val="FF0000"/>
                </a:solidFill>
                <a:latin typeface="Calibri"/>
                <a:cs typeface="Calibri"/>
              </a:rPr>
              <a:t>θα </a:t>
            </a:r>
            <a:r>
              <a:rPr sz="2000" dirty="0">
                <a:solidFill>
                  <a:srgbClr val="FF0000"/>
                </a:solidFill>
                <a:latin typeface="Calibri"/>
                <a:cs typeface="Calibri"/>
              </a:rPr>
              <a:t>έχουν</a:t>
            </a:r>
            <a:r>
              <a:rPr sz="2000" spc="-35" dirty="0">
                <a:solidFill>
                  <a:srgbClr val="FF0000"/>
                </a:solidFill>
                <a:latin typeface="Calibri"/>
                <a:cs typeface="Calibri"/>
              </a:rPr>
              <a:t> </a:t>
            </a:r>
            <a:r>
              <a:rPr sz="2000" dirty="0">
                <a:solidFill>
                  <a:srgbClr val="FF0000"/>
                </a:solidFill>
                <a:latin typeface="Calibri"/>
                <a:cs typeface="Calibri"/>
              </a:rPr>
              <a:t>γράψει</a:t>
            </a:r>
            <a:r>
              <a:rPr sz="2000" spc="-45" dirty="0">
                <a:solidFill>
                  <a:srgbClr val="FF0000"/>
                </a:solidFill>
                <a:latin typeface="Calibri"/>
                <a:cs typeface="Calibri"/>
              </a:rPr>
              <a:t> </a:t>
            </a:r>
            <a:r>
              <a:rPr sz="2000" dirty="0">
                <a:solidFill>
                  <a:srgbClr val="FF0000"/>
                </a:solidFill>
                <a:latin typeface="Calibri"/>
                <a:cs typeface="Calibri"/>
              </a:rPr>
              <a:t>κάτω</a:t>
            </a:r>
            <a:r>
              <a:rPr sz="2000" spc="-50" dirty="0">
                <a:solidFill>
                  <a:srgbClr val="FF0000"/>
                </a:solidFill>
                <a:latin typeface="Calibri"/>
                <a:cs typeface="Calibri"/>
              </a:rPr>
              <a:t> </a:t>
            </a:r>
            <a:r>
              <a:rPr sz="2000" dirty="0">
                <a:solidFill>
                  <a:srgbClr val="FF0000"/>
                </a:solidFill>
                <a:latin typeface="Calibri"/>
                <a:cs typeface="Calibri"/>
              </a:rPr>
              <a:t>από</a:t>
            </a:r>
            <a:r>
              <a:rPr sz="2000" spc="-40" dirty="0">
                <a:solidFill>
                  <a:srgbClr val="FF0000"/>
                </a:solidFill>
                <a:latin typeface="Calibri"/>
                <a:cs typeface="Calibri"/>
              </a:rPr>
              <a:t> </a:t>
            </a:r>
            <a:r>
              <a:rPr sz="2000" dirty="0">
                <a:solidFill>
                  <a:srgbClr val="FF0000"/>
                </a:solidFill>
                <a:latin typeface="Calibri"/>
                <a:cs typeface="Calibri"/>
              </a:rPr>
              <a:t>5</a:t>
            </a:r>
            <a:r>
              <a:rPr sz="2000" spc="-30" dirty="0">
                <a:solidFill>
                  <a:srgbClr val="FF0000"/>
                </a:solidFill>
                <a:latin typeface="Calibri"/>
                <a:cs typeface="Calibri"/>
              </a:rPr>
              <a:t> </a:t>
            </a:r>
            <a:r>
              <a:rPr sz="2000" dirty="0">
                <a:solidFill>
                  <a:srgbClr val="FF0000"/>
                </a:solidFill>
                <a:latin typeface="Calibri"/>
                <a:cs typeface="Calibri"/>
              </a:rPr>
              <a:t>και</a:t>
            </a:r>
            <a:r>
              <a:rPr sz="2000" spc="-40" dirty="0">
                <a:solidFill>
                  <a:srgbClr val="FF0000"/>
                </a:solidFill>
                <a:latin typeface="Calibri"/>
                <a:cs typeface="Calibri"/>
              </a:rPr>
              <a:t> </a:t>
            </a:r>
            <a:r>
              <a:rPr sz="2000" dirty="0">
                <a:solidFill>
                  <a:srgbClr val="FF0000"/>
                </a:solidFill>
                <a:latin typeface="Calibri"/>
                <a:cs typeface="Calibri"/>
              </a:rPr>
              <a:t>οι</a:t>
            </a:r>
            <a:r>
              <a:rPr sz="2000" spc="-35" dirty="0">
                <a:solidFill>
                  <a:srgbClr val="FF0000"/>
                </a:solidFill>
                <a:latin typeface="Calibri"/>
                <a:cs typeface="Calibri"/>
              </a:rPr>
              <a:t> </a:t>
            </a:r>
            <a:r>
              <a:rPr sz="2000" dirty="0">
                <a:solidFill>
                  <a:srgbClr val="FF0000"/>
                </a:solidFill>
                <a:latin typeface="Calibri"/>
                <a:cs typeface="Calibri"/>
              </a:rPr>
              <a:t>άλλοι</a:t>
            </a:r>
            <a:r>
              <a:rPr sz="2000" spc="-30" dirty="0">
                <a:solidFill>
                  <a:srgbClr val="FF0000"/>
                </a:solidFill>
                <a:latin typeface="Calibri"/>
                <a:cs typeface="Calibri"/>
              </a:rPr>
              <a:t> </a:t>
            </a:r>
            <a:r>
              <a:rPr sz="2000" dirty="0">
                <a:solidFill>
                  <a:srgbClr val="FF0000"/>
                </a:solidFill>
                <a:latin typeface="Calibri"/>
                <a:cs typeface="Calibri"/>
              </a:rPr>
              <a:t>μισοί</a:t>
            </a:r>
            <a:r>
              <a:rPr sz="2000" spc="-40" dirty="0">
                <a:solidFill>
                  <a:srgbClr val="FF0000"/>
                </a:solidFill>
                <a:latin typeface="Calibri"/>
                <a:cs typeface="Calibri"/>
              </a:rPr>
              <a:t> </a:t>
            </a:r>
            <a:r>
              <a:rPr sz="2000" dirty="0">
                <a:solidFill>
                  <a:srgbClr val="FF0000"/>
                </a:solidFill>
                <a:latin typeface="Calibri"/>
                <a:cs typeface="Calibri"/>
              </a:rPr>
              <a:t>πάνω</a:t>
            </a:r>
            <a:r>
              <a:rPr sz="2000" spc="-35" dirty="0">
                <a:solidFill>
                  <a:srgbClr val="FF0000"/>
                </a:solidFill>
                <a:latin typeface="Calibri"/>
                <a:cs typeface="Calibri"/>
              </a:rPr>
              <a:t> </a:t>
            </a:r>
            <a:r>
              <a:rPr sz="2000" dirty="0">
                <a:solidFill>
                  <a:srgbClr val="FF0000"/>
                </a:solidFill>
                <a:latin typeface="Calibri"/>
                <a:cs typeface="Calibri"/>
              </a:rPr>
              <a:t>από</a:t>
            </a:r>
            <a:r>
              <a:rPr sz="2000" spc="-30" dirty="0">
                <a:solidFill>
                  <a:srgbClr val="FF0000"/>
                </a:solidFill>
                <a:latin typeface="Calibri"/>
                <a:cs typeface="Calibri"/>
              </a:rPr>
              <a:t> </a:t>
            </a:r>
            <a:r>
              <a:rPr sz="2000" dirty="0">
                <a:solidFill>
                  <a:srgbClr val="FF0000"/>
                </a:solidFill>
                <a:latin typeface="Calibri"/>
                <a:cs typeface="Calibri"/>
              </a:rPr>
              <a:t>9.</a:t>
            </a:r>
            <a:r>
              <a:rPr sz="2000" spc="-40" dirty="0">
                <a:solidFill>
                  <a:srgbClr val="FF0000"/>
                </a:solidFill>
                <a:latin typeface="Calibri"/>
                <a:cs typeface="Calibri"/>
              </a:rPr>
              <a:t> </a:t>
            </a:r>
            <a:r>
              <a:rPr sz="2000" dirty="0">
                <a:solidFill>
                  <a:srgbClr val="FF0000"/>
                </a:solidFill>
                <a:latin typeface="Calibri"/>
                <a:cs typeface="Calibri"/>
              </a:rPr>
              <a:t>Άρα</a:t>
            </a:r>
            <a:r>
              <a:rPr sz="2000" spc="-40" dirty="0">
                <a:solidFill>
                  <a:srgbClr val="FF0000"/>
                </a:solidFill>
                <a:latin typeface="Calibri"/>
                <a:cs typeface="Calibri"/>
              </a:rPr>
              <a:t> </a:t>
            </a:r>
            <a:r>
              <a:rPr sz="2000" dirty="0">
                <a:solidFill>
                  <a:srgbClr val="FF0000"/>
                </a:solidFill>
                <a:latin typeface="Calibri"/>
                <a:cs typeface="Calibri"/>
              </a:rPr>
              <a:t>κάτω</a:t>
            </a:r>
            <a:r>
              <a:rPr sz="2000" spc="-35" dirty="0">
                <a:solidFill>
                  <a:srgbClr val="FF0000"/>
                </a:solidFill>
                <a:latin typeface="Calibri"/>
                <a:cs typeface="Calibri"/>
              </a:rPr>
              <a:t> </a:t>
            </a:r>
            <a:r>
              <a:rPr sz="2000" dirty="0">
                <a:solidFill>
                  <a:srgbClr val="FF0000"/>
                </a:solidFill>
                <a:latin typeface="Calibri"/>
                <a:cs typeface="Calibri"/>
              </a:rPr>
              <a:t>από</a:t>
            </a:r>
            <a:r>
              <a:rPr sz="2000" spc="-45" dirty="0">
                <a:solidFill>
                  <a:srgbClr val="FF0000"/>
                </a:solidFill>
                <a:latin typeface="Calibri"/>
                <a:cs typeface="Calibri"/>
              </a:rPr>
              <a:t> </a:t>
            </a:r>
            <a:r>
              <a:rPr sz="2000" dirty="0">
                <a:solidFill>
                  <a:srgbClr val="FF0000"/>
                </a:solidFill>
                <a:latin typeface="Calibri"/>
                <a:cs typeface="Calibri"/>
              </a:rPr>
              <a:t>5</a:t>
            </a:r>
            <a:r>
              <a:rPr sz="2000" spc="-30" dirty="0">
                <a:solidFill>
                  <a:srgbClr val="FF0000"/>
                </a:solidFill>
                <a:latin typeface="Calibri"/>
                <a:cs typeface="Calibri"/>
              </a:rPr>
              <a:t> </a:t>
            </a:r>
            <a:r>
              <a:rPr sz="2000" dirty="0">
                <a:solidFill>
                  <a:srgbClr val="FF0000"/>
                </a:solidFill>
                <a:latin typeface="Calibri"/>
                <a:cs typeface="Calibri"/>
              </a:rPr>
              <a:t>έχει</a:t>
            </a:r>
            <a:r>
              <a:rPr sz="2000" spc="-20" dirty="0">
                <a:solidFill>
                  <a:srgbClr val="FF0000"/>
                </a:solidFill>
                <a:latin typeface="Calibri"/>
                <a:cs typeface="Calibri"/>
              </a:rPr>
              <a:t> </a:t>
            </a:r>
            <a:r>
              <a:rPr sz="2000" dirty="0">
                <a:solidFill>
                  <a:srgbClr val="FF0000"/>
                </a:solidFill>
                <a:latin typeface="Calibri"/>
                <a:cs typeface="Calibri"/>
              </a:rPr>
              <a:t>γράψει</a:t>
            </a:r>
            <a:r>
              <a:rPr sz="2000" spc="-55" dirty="0">
                <a:solidFill>
                  <a:srgbClr val="FF0000"/>
                </a:solidFill>
                <a:latin typeface="Calibri"/>
                <a:cs typeface="Calibri"/>
              </a:rPr>
              <a:t> </a:t>
            </a:r>
            <a:r>
              <a:rPr sz="2000" dirty="0">
                <a:solidFill>
                  <a:srgbClr val="FF0000"/>
                </a:solidFill>
                <a:latin typeface="Calibri"/>
                <a:cs typeface="Calibri"/>
              </a:rPr>
              <a:t>το</a:t>
            </a:r>
            <a:r>
              <a:rPr sz="2000" spc="-50" dirty="0">
                <a:solidFill>
                  <a:srgbClr val="FF0000"/>
                </a:solidFill>
                <a:latin typeface="Calibri"/>
                <a:cs typeface="Calibri"/>
              </a:rPr>
              <a:t> </a:t>
            </a:r>
            <a:r>
              <a:rPr sz="2000" spc="-20" dirty="0">
                <a:solidFill>
                  <a:srgbClr val="FF0000"/>
                </a:solidFill>
                <a:latin typeface="Calibri"/>
                <a:cs typeface="Calibri"/>
              </a:rPr>
              <a:t>2,5% </a:t>
            </a:r>
            <a:r>
              <a:rPr sz="2000" dirty="0">
                <a:solidFill>
                  <a:srgbClr val="FF0000"/>
                </a:solidFill>
                <a:latin typeface="Calibri"/>
                <a:cs typeface="Calibri"/>
              </a:rPr>
              <a:t>των</a:t>
            </a:r>
            <a:r>
              <a:rPr sz="2000" spc="-40" dirty="0">
                <a:solidFill>
                  <a:srgbClr val="FF0000"/>
                </a:solidFill>
                <a:latin typeface="Calibri"/>
                <a:cs typeface="Calibri"/>
              </a:rPr>
              <a:t> </a:t>
            </a:r>
            <a:r>
              <a:rPr sz="2000" spc="-10" dirty="0">
                <a:solidFill>
                  <a:srgbClr val="FF0000"/>
                </a:solidFill>
                <a:latin typeface="Calibri"/>
                <a:cs typeface="Calibri"/>
              </a:rPr>
              <a:t>φοιτητών.</a:t>
            </a:r>
            <a:endParaRPr sz="2000" dirty="0">
              <a:latin typeface="Calibri"/>
              <a:cs typeface="Calibri"/>
            </a:endParaRPr>
          </a:p>
          <a:p>
            <a:pPr marL="367665" indent="-355600">
              <a:lnSpc>
                <a:spcPct val="100000"/>
              </a:lnSpc>
              <a:spcBef>
                <a:spcPts val="1395"/>
              </a:spcBef>
              <a:buClr>
                <a:srgbClr val="E38312"/>
              </a:buClr>
              <a:buFont typeface="Arial"/>
              <a:buChar char="•"/>
              <a:tabLst>
                <a:tab pos="367665" algn="l"/>
                <a:tab pos="368300" algn="l"/>
              </a:tabLst>
            </a:pPr>
            <a:r>
              <a:rPr sz="2200" dirty="0">
                <a:latin typeface="Calibri"/>
                <a:cs typeface="Calibri"/>
              </a:rPr>
              <a:t>Πάνω</a:t>
            </a:r>
            <a:r>
              <a:rPr sz="2200" spc="-45" dirty="0">
                <a:latin typeface="Calibri"/>
                <a:cs typeface="Calibri"/>
              </a:rPr>
              <a:t> </a:t>
            </a:r>
            <a:r>
              <a:rPr sz="2200" dirty="0">
                <a:latin typeface="Calibri"/>
                <a:cs typeface="Calibri"/>
              </a:rPr>
              <a:t>από</a:t>
            </a:r>
            <a:r>
              <a:rPr sz="2200" spc="-45" dirty="0">
                <a:latin typeface="Calibri"/>
                <a:cs typeface="Calibri"/>
              </a:rPr>
              <a:t> </a:t>
            </a:r>
            <a:r>
              <a:rPr sz="2200" dirty="0">
                <a:latin typeface="Calibri"/>
                <a:cs typeface="Calibri"/>
              </a:rPr>
              <a:t>9;</a:t>
            </a:r>
            <a:r>
              <a:rPr sz="2200" spc="-65" dirty="0">
                <a:latin typeface="Calibri"/>
                <a:cs typeface="Calibri"/>
              </a:rPr>
              <a:t> </a:t>
            </a:r>
            <a:r>
              <a:rPr sz="2200" dirty="0">
                <a:solidFill>
                  <a:srgbClr val="FF0000"/>
                </a:solidFill>
                <a:latin typeface="Calibri"/>
                <a:cs typeface="Calibri"/>
              </a:rPr>
              <a:t>Παρομοίως,</a:t>
            </a:r>
            <a:r>
              <a:rPr sz="2200" spc="-35" dirty="0">
                <a:solidFill>
                  <a:srgbClr val="FF0000"/>
                </a:solidFill>
                <a:latin typeface="Calibri"/>
                <a:cs typeface="Calibri"/>
              </a:rPr>
              <a:t> </a:t>
            </a:r>
            <a:r>
              <a:rPr sz="2200" dirty="0">
                <a:solidFill>
                  <a:srgbClr val="FF0000"/>
                </a:solidFill>
                <a:latin typeface="Calibri"/>
                <a:cs typeface="Calibri"/>
              </a:rPr>
              <a:t>πάνω</a:t>
            </a:r>
            <a:r>
              <a:rPr sz="2200" spc="-55" dirty="0">
                <a:solidFill>
                  <a:srgbClr val="FF0000"/>
                </a:solidFill>
                <a:latin typeface="Calibri"/>
                <a:cs typeface="Calibri"/>
              </a:rPr>
              <a:t> </a:t>
            </a:r>
            <a:r>
              <a:rPr sz="2200" dirty="0">
                <a:solidFill>
                  <a:srgbClr val="FF0000"/>
                </a:solidFill>
                <a:latin typeface="Calibri"/>
                <a:cs typeface="Calibri"/>
              </a:rPr>
              <a:t>από</a:t>
            </a:r>
            <a:r>
              <a:rPr sz="2200" spc="-40" dirty="0">
                <a:solidFill>
                  <a:srgbClr val="FF0000"/>
                </a:solidFill>
                <a:latin typeface="Calibri"/>
                <a:cs typeface="Calibri"/>
              </a:rPr>
              <a:t> </a:t>
            </a:r>
            <a:r>
              <a:rPr sz="2200" dirty="0">
                <a:solidFill>
                  <a:srgbClr val="FF0000"/>
                </a:solidFill>
                <a:latin typeface="Calibri"/>
                <a:cs typeface="Calibri"/>
              </a:rPr>
              <a:t>9</a:t>
            </a:r>
            <a:r>
              <a:rPr sz="2200" spc="-55" dirty="0">
                <a:solidFill>
                  <a:srgbClr val="FF0000"/>
                </a:solidFill>
                <a:latin typeface="Calibri"/>
                <a:cs typeface="Calibri"/>
              </a:rPr>
              <a:t> </a:t>
            </a:r>
            <a:r>
              <a:rPr sz="2200" dirty="0">
                <a:solidFill>
                  <a:srgbClr val="FF0000"/>
                </a:solidFill>
                <a:latin typeface="Calibri"/>
                <a:cs typeface="Calibri"/>
              </a:rPr>
              <a:t>έχει</a:t>
            </a:r>
            <a:r>
              <a:rPr sz="2200" spc="-70" dirty="0">
                <a:solidFill>
                  <a:srgbClr val="FF0000"/>
                </a:solidFill>
                <a:latin typeface="Calibri"/>
                <a:cs typeface="Calibri"/>
              </a:rPr>
              <a:t> </a:t>
            </a:r>
            <a:r>
              <a:rPr sz="2200" dirty="0">
                <a:solidFill>
                  <a:srgbClr val="FF0000"/>
                </a:solidFill>
                <a:latin typeface="Calibri"/>
                <a:cs typeface="Calibri"/>
              </a:rPr>
              <a:t>γράψει</a:t>
            </a:r>
            <a:r>
              <a:rPr sz="2200" spc="-30" dirty="0">
                <a:solidFill>
                  <a:srgbClr val="FF0000"/>
                </a:solidFill>
                <a:latin typeface="Calibri"/>
                <a:cs typeface="Calibri"/>
              </a:rPr>
              <a:t> </a:t>
            </a:r>
            <a:r>
              <a:rPr sz="2200" dirty="0">
                <a:solidFill>
                  <a:srgbClr val="FF0000"/>
                </a:solidFill>
                <a:latin typeface="Calibri"/>
                <a:cs typeface="Calibri"/>
              </a:rPr>
              <a:t>το</a:t>
            </a:r>
            <a:r>
              <a:rPr sz="2200" spc="-60" dirty="0">
                <a:solidFill>
                  <a:srgbClr val="FF0000"/>
                </a:solidFill>
                <a:latin typeface="Calibri"/>
                <a:cs typeface="Calibri"/>
              </a:rPr>
              <a:t> </a:t>
            </a:r>
            <a:r>
              <a:rPr sz="2200" spc="-10" dirty="0">
                <a:solidFill>
                  <a:srgbClr val="FF0000"/>
                </a:solidFill>
                <a:latin typeface="Calibri"/>
                <a:cs typeface="Calibri"/>
              </a:rPr>
              <a:t>υπόλοιπο</a:t>
            </a:r>
            <a:r>
              <a:rPr sz="2200" spc="-65" dirty="0">
                <a:solidFill>
                  <a:srgbClr val="FF0000"/>
                </a:solidFill>
                <a:latin typeface="Calibri"/>
                <a:cs typeface="Calibri"/>
              </a:rPr>
              <a:t> </a:t>
            </a:r>
            <a:r>
              <a:rPr sz="2200" dirty="0">
                <a:solidFill>
                  <a:srgbClr val="FF0000"/>
                </a:solidFill>
                <a:latin typeface="Calibri"/>
                <a:cs typeface="Calibri"/>
              </a:rPr>
              <a:t>2,5%</a:t>
            </a:r>
            <a:r>
              <a:rPr sz="2200" spc="-70" dirty="0">
                <a:solidFill>
                  <a:srgbClr val="FF0000"/>
                </a:solidFill>
                <a:latin typeface="Calibri"/>
                <a:cs typeface="Calibri"/>
              </a:rPr>
              <a:t> </a:t>
            </a:r>
            <a:r>
              <a:rPr sz="2200" dirty="0">
                <a:solidFill>
                  <a:srgbClr val="FF0000"/>
                </a:solidFill>
                <a:latin typeface="Calibri"/>
                <a:cs typeface="Calibri"/>
              </a:rPr>
              <a:t>των</a:t>
            </a:r>
            <a:r>
              <a:rPr sz="2200" spc="-40" dirty="0">
                <a:solidFill>
                  <a:srgbClr val="FF0000"/>
                </a:solidFill>
                <a:latin typeface="Calibri"/>
                <a:cs typeface="Calibri"/>
              </a:rPr>
              <a:t> </a:t>
            </a:r>
            <a:r>
              <a:rPr sz="2200" spc="-10" dirty="0">
                <a:solidFill>
                  <a:srgbClr val="FF0000"/>
                </a:solidFill>
                <a:latin typeface="Calibri"/>
                <a:cs typeface="Calibri"/>
              </a:rPr>
              <a:t>φοιτητών.</a:t>
            </a:r>
            <a:endParaRPr sz="22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466" y="210777"/>
            <a:ext cx="5063067" cy="567463"/>
          </a:xfrm>
          <a:prstGeom prst="rect">
            <a:avLst/>
          </a:prstGeom>
        </p:spPr>
        <p:txBody>
          <a:bodyPr vert="horz" wrap="square" lIns="0" tIns="13335" rIns="0" bIns="0" rtlCol="0" anchor="ctr">
            <a:spAutoFit/>
          </a:bodyPr>
          <a:lstStyle/>
          <a:p>
            <a:pPr marL="12700">
              <a:lnSpc>
                <a:spcPct val="100000"/>
              </a:lnSpc>
              <a:spcBef>
                <a:spcPts val="105"/>
              </a:spcBef>
            </a:pPr>
            <a:r>
              <a:rPr lang="el-GR" sz="3600" spc="-25" dirty="0">
                <a:solidFill>
                  <a:srgbClr val="5FCAEE"/>
                </a:solidFill>
                <a:latin typeface="Trebuchet MS"/>
              </a:rPr>
              <a:t>Α</a:t>
            </a:r>
            <a:r>
              <a:rPr sz="3600" spc="-25" dirty="0">
                <a:solidFill>
                  <a:srgbClr val="5FCAEE"/>
                </a:solidFill>
                <a:latin typeface="Trebuchet MS"/>
              </a:rPr>
              <a:t>κα</a:t>
            </a:r>
            <a:r>
              <a:rPr sz="3600" spc="-25" dirty="0" err="1">
                <a:solidFill>
                  <a:srgbClr val="5FCAEE"/>
                </a:solidFill>
                <a:latin typeface="Trebuchet MS"/>
              </a:rPr>
              <a:t>τάλληλες</a:t>
            </a:r>
            <a:r>
              <a:rPr sz="3600" spc="-25" dirty="0">
                <a:solidFill>
                  <a:srgbClr val="5FCAEE"/>
                </a:solidFill>
                <a:latin typeface="Trebuchet MS"/>
              </a:rPr>
              <a:t> συγκρίσεις</a:t>
            </a:r>
          </a:p>
        </p:txBody>
      </p:sp>
      <p:sp>
        <p:nvSpPr>
          <p:cNvPr id="3" name="object 3"/>
          <p:cNvSpPr txBox="1"/>
          <p:nvPr/>
        </p:nvSpPr>
        <p:spPr>
          <a:xfrm>
            <a:off x="495299" y="1248287"/>
            <a:ext cx="11201400" cy="4114800"/>
          </a:xfrm>
          <a:prstGeom prst="rect">
            <a:avLst/>
          </a:prstGeom>
        </p:spPr>
        <p:txBody>
          <a:bodyPr vert="horz" wrap="square" lIns="0" tIns="12700" rIns="0" bIns="0" rtlCol="0">
            <a:spAutoFit/>
          </a:bodyPr>
          <a:lstStyle/>
          <a:p>
            <a:pPr marL="12700" marR="53975">
              <a:lnSpc>
                <a:spcPct val="120100"/>
              </a:lnSpc>
              <a:spcBef>
                <a:spcPts val="100"/>
              </a:spcBef>
            </a:pPr>
            <a:r>
              <a:rPr sz="2800" spc="-20" dirty="0">
                <a:latin typeface="Calibri"/>
                <a:cs typeface="Calibri"/>
              </a:rPr>
              <a:t>Διαχρονικά</a:t>
            </a:r>
            <a:r>
              <a:rPr sz="2800" spc="-110" dirty="0">
                <a:latin typeface="Calibri"/>
                <a:cs typeface="Calibri"/>
              </a:rPr>
              <a:t> </a:t>
            </a:r>
            <a:r>
              <a:rPr sz="2800" dirty="0">
                <a:latin typeface="Calibri"/>
                <a:cs typeface="Calibri"/>
              </a:rPr>
              <a:t>ποσοστά</a:t>
            </a:r>
            <a:r>
              <a:rPr sz="2800" spc="-85" dirty="0">
                <a:latin typeface="Calibri"/>
                <a:cs typeface="Calibri"/>
              </a:rPr>
              <a:t> </a:t>
            </a:r>
            <a:r>
              <a:rPr sz="2800" spc="-10" dirty="0">
                <a:latin typeface="Calibri"/>
                <a:cs typeface="Calibri"/>
              </a:rPr>
              <a:t>μαθητών</a:t>
            </a:r>
            <a:r>
              <a:rPr sz="2800" spc="-70" dirty="0">
                <a:latin typeface="Calibri"/>
                <a:cs typeface="Calibri"/>
              </a:rPr>
              <a:t> </a:t>
            </a:r>
            <a:r>
              <a:rPr sz="2800" spc="-10" dirty="0">
                <a:latin typeface="Calibri"/>
                <a:cs typeface="Calibri"/>
              </a:rPr>
              <a:t>υποχρεωτικής</a:t>
            </a:r>
            <a:r>
              <a:rPr sz="2800" spc="-90" dirty="0">
                <a:latin typeface="Calibri"/>
                <a:cs typeface="Calibri"/>
              </a:rPr>
              <a:t> </a:t>
            </a:r>
            <a:r>
              <a:rPr sz="2800" spc="-10" dirty="0">
                <a:latin typeface="Calibri"/>
                <a:cs typeface="Calibri"/>
              </a:rPr>
              <a:t>εκπαίδευσης</a:t>
            </a:r>
            <a:r>
              <a:rPr sz="2800" spc="-95" dirty="0">
                <a:latin typeface="Calibri"/>
                <a:cs typeface="Calibri"/>
              </a:rPr>
              <a:t> </a:t>
            </a:r>
            <a:r>
              <a:rPr sz="2800" spc="-25" dirty="0">
                <a:latin typeface="Calibri"/>
                <a:cs typeface="Calibri"/>
              </a:rPr>
              <a:t>που </a:t>
            </a:r>
            <a:r>
              <a:rPr sz="2800" dirty="0">
                <a:latin typeface="Calibri"/>
                <a:cs typeface="Calibri"/>
              </a:rPr>
              <a:t>υπήρξαν</a:t>
            </a:r>
            <a:r>
              <a:rPr sz="2800" spc="-105" dirty="0">
                <a:latin typeface="Calibri"/>
                <a:cs typeface="Calibri"/>
              </a:rPr>
              <a:t> </a:t>
            </a:r>
            <a:r>
              <a:rPr sz="2800" dirty="0">
                <a:latin typeface="Calibri"/>
                <a:cs typeface="Calibri"/>
              </a:rPr>
              <a:t>θύματα</a:t>
            </a:r>
            <a:r>
              <a:rPr sz="2800" spc="-85" dirty="0">
                <a:latin typeface="Calibri"/>
                <a:cs typeface="Calibri"/>
              </a:rPr>
              <a:t> </a:t>
            </a:r>
            <a:r>
              <a:rPr sz="2800" spc="-25" dirty="0">
                <a:latin typeface="Calibri"/>
                <a:cs typeface="Calibri"/>
              </a:rPr>
              <a:t>σχολικού</a:t>
            </a:r>
            <a:r>
              <a:rPr sz="2800" spc="-100" dirty="0">
                <a:latin typeface="Calibri"/>
                <a:cs typeface="Calibri"/>
              </a:rPr>
              <a:t> </a:t>
            </a:r>
            <a:r>
              <a:rPr sz="2800" spc="-20" dirty="0">
                <a:latin typeface="Calibri"/>
                <a:cs typeface="Calibri"/>
              </a:rPr>
              <a:t>εκφοβισμού</a:t>
            </a:r>
            <a:r>
              <a:rPr sz="2800" spc="-105" dirty="0">
                <a:latin typeface="Calibri"/>
                <a:cs typeface="Calibri"/>
              </a:rPr>
              <a:t> </a:t>
            </a:r>
            <a:r>
              <a:rPr sz="2800" dirty="0">
                <a:latin typeface="Calibri"/>
                <a:cs typeface="Calibri"/>
              </a:rPr>
              <a:t>στην</a:t>
            </a:r>
            <a:r>
              <a:rPr sz="2800" spc="-90" dirty="0">
                <a:latin typeface="Calibri"/>
                <a:cs typeface="Calibri"/>
              </a:rPr>
              <a:t> </a:t>
            </a:r>
            <a:r>
              <a:rPr sz="2800" spc="-10" dirty="0">
                <a:latin typeface="Calibri"/>
                <a:cs typeface="Calibri"/>
              </a:rPr>
              <a:t>Ελλάδα:</a:t>
            </a:r>
            <a:endParaRPr sz="2800" dirty="0">
              <a:latin typeface="Calibri"/>
              <a:cs typeface="Calibri"/>
            </a:endParaRPr>
          </a:p>
          <a:p>
            <a:pPr marL="469265" indent="-457200">
              <a:lnSpc>
                <a:spcPct val="100000"/>
              </a:lnSpc>
              <a:spcBef>
                <a:spcPts val="2075"/>
              </a:spcBef>
              <a:buFont typeface="Wingdings" panose="05000000000000000000" pitchFamily="2" charset="2"/>
              <a:buChar char="§"/>
              <a:tabLst>
                <a:tab pos="217170" algn="l"/>
              </a:tabLst>
            </a:pPr>
            <a:r>
              <a:rPr sz="2800" b="1" dirty="0">
                <a:latin typeface="Calibri"/>
                <a:cs typeface="Calibri"/>
              </a:rPr>
              <a:t>1990:</a:t>
            </a:r>
            <a:r>
              <a:rPr sz="2800" b="1" spc="-30" dirty="0">
                <a:latin typeface="Calibri"/>
                <a:cs typeface="Calibri"/>
              </a:rPr>
              <a:t> </a:t>
            </a:r>
            <a:r>
              <a:rPr sz="2800" spc="-25" dirty="0">
                <a:latin typeface="Calibri"/>
                <a:cs typeface="Calibri"/>
              </a:rPr>
              <a:t>5%</a:t>
            </a:r>
            <a:endParaRPr sz="2800" dirty="0">
              <a:latin typeface="Calibri"/>
              <a:cs typeface="Calibri"/>
            </a:endParaRPr>
          </a:p>
          <a:p>
            <a:pPr marL="469265" indent="-457200">
              <a:lnSpc>
                <a:spcPct val="100000"/>
              </a:lnSpc>
              <a:spcBef>
                <a:spcPts val="2070"/>
              </a:spcBef>
              <a:buFont typeface="Wingdings" panose="05000000000000000000" pitchFamily="2" charset="2"/>
              <a:buChar char="§"/>
              <a:tabLst>
                <a:tab pos="189865" algn="l"/>
              </a:tabLst>
            </a:pPr>
            <a:r>
              <a:rPr sz="2800" b="1" dirty="0">
                <a:latin typeface="Calibri"/>
                <a:cs typeface="Calibri"/>
              </a:rPr>
              <a:t>2020:</a:t>
            </a:r>
            <a:r>
              <a:rPr sz="2800" b="1" spc="-30" dirty="0">
                <a:latin typeface="Calibri"/>
                <a:cs typeface="Calibri"/>
              </a:rPr>
              <a:t> </a:t>
            </a:r>
            <a:r>
              <a:rPr sz="2800" spc="-25" dirty="0">
                <a:latin typeface="Calibri"/>
                <a:cs typeface="Calibri"/>
              </a:rPr>
              <a:t>30%</a:t>
            </a:r>
            <a:endParaRPr sz="2800" dirty="0">
              <a:latin typeface="Calibri"/>
              <a:cs typeface="Calibri"/>
            </a:endParaRPr>
          </a:p>
          <a:p>
            <a:pPr marL="469265" indent="-457200">
              <a:lnSpc>
                <a:spcPct val="100000"/>
              </a:lnSpc>
              <a:spcBef>
                <a:spcPts val="2075"/>
              </a:spcBef>
              <a:buFont typeface="Wingdings" panose="05000000000000000000" pitchFamily="2" charset="2"/>
              <a:buChar char="§"/>
              <a:tabLst>
                <a:tab pos="189865" algn="l"/>
              </a:tabLst>
            </a:pPr>
            <a:r>
              <a:rPr sz="2800" dirty="0">
                <a:latin typeface="Calibri"/>
                <a:cs typeface="Calibri"/>
              </a:rPr>
              <a:t>Αύξηση</a:t>
            </a:r>
            <a:r>
              <a:rPr sz="2800" spc="-100" dirty="0">
                <a:latin typeface="Calibri"/>
                <a:cs typeface="Calibri"/>
              </a:rPr>
              <a:t> </a:t>
            </a:r>
            <a:r>
              <a:rPr sz="2800" spc="-10" dirty="0">
                <a:latin typeface="Calibri"/>
                <a:cs typeface="Calibri"/>
              </a:rPr>
              <a:t>κατά</a:t>
            </a:r>
            <a:r>
              <a:rPr sz="2800" spc="-110" dirty="0">
                <a:latin typeface="Calibri"/>
                <a:cs typeface="Calibri"/>
              </a:rPr>
              <a:t> </a:t>
            </a:r>
            <a:r>
              <a:rPr sz="2800" spc="-20" dirty="0">
                <a:latin typeface="Calibri"/>
                <a:cs typeface="Calibri"/>
              </a:rPr>
              <a:t>25%.</a:t>
            </a:r>
            <a:endParaRPr sz="2800" dirty="0">
              <a:latin typeface="Calibri"/>
              <a:cs typeface="Calibri"/>
            </a:endParaRPr>
          </a:p>
          <a:p>
            <a:pPr>
              <a:lnSpc>
                <a:spcPct val="100000"/>
              </a:lnSpc>
              <a:spcBef>
                <a:spcPts val="10"/>
              </a:spcBef>
            </a:pPr>
            <a:endParaRPr sz="3650" dirty="0">
              <a:latin typeface="Calibri"/>
              <a:cs typeface="Calibri"/>
            </a:endParaRPr>
          </a:p>
          <a:p>
            <a:pPr marL="12700">
              <a:lnSpc>
                <a:spcPct val="100000"/>
              </a:lnSpc>
            </a:pPr>
            <a:r>
              <a:rPr sz="2800" b="1" i="1" spc="-10" dirty="0">
                <a:solidFill>
                  <a:srgbClr val="FF0000"/>
                </a:solidFill>
                <a:latin typeface="Calibri"/>
                <a:cs typeface="Calibri"/>
              </a:rPr>
              <a:t>Αποδεχόμαστε</a:t>
            </a:r>
            <a:r>
              <a:rPr sz="2800" b="1" i="1" spc="-75" dirty="0">
                <a:solidFill>
                  <a:srgbClr val="FF0000"/>
                </a:solidFill>
                <a:latin typeface="Calibri"/>
                <a:cs typeface="Calibri"/>
              </a:rPr>
              <a:t> </a:t>
            </a:r>
            <a:r>
              <a:rPr sz="2800" b="1" i="1" dirty="0">
                <a:solidFill>
                  <a:srgbClr val="FF0000"/>
                </a:solidFill>
                <a:latin typeface="Calibri"/>
                <a:cs typeface="Calibri"/>
              </a:rPr>
              <a:t>αυτή</a:t>
            </a:r>
            <a:r>
              <a:rPr sz="2800" b="1" i="1" spc="-75" dirty="0">
                <a:solidFill>
                  <a:srgbClr val="FF0000"/>
                </a:solidFill>
                <a:latin typeface="Calibri"/>
                <a:cs typeface="Calibri"/>
              </a:rPr>
              <a:t> </a:t>
            </a:r>
            <a:r>
              <a:rPr sz="2800" b="1" i="1" dirty="0">
                <a:solidFill>
                  <a:srgbClr val="FF0000"/>
                </a:solidFill>
                <a:latin typeface="Calibri"/>
                <a:cs typeface="Calibri"/>
              </a:rPr>
              <a:t>τη</a:t>
            </a:r>
            <a:r>
              <a:rPr sz="2800" b="1" i="1" spc="-80" dirty="0">
                <a:solidFill>
                  <a:srgbClr val="FF0000"/>
                </a:solidFill>
                <a:latin typeface="Calibri"/>
                <a:cs typeface="Calibri"/>
              </a:rPr>
              <a:t> </a:t>
            </a:r>
            <a:r>
              <a:rPr sz="2800" b="1" i="1" dirty="0">
                <a:solidFill>
                  <a:srgbClr val="FF0000"/>
                </a:solidFill>
                <a:latin typeface="Calibri"/>
                <a:cs typeface="Calibri"/>
              </a:rPr>
              <a:t>σύγκριση</a:t>
            </a:r>
            <a:r>
              <a:rPr sz="2800" b="1" i="1" spc="-70" dirty="0">
                <a:solidFill>
                  <a:srgbClr val="FF0000"/>
                </a:solidFill>
                <a:latin typeface="Calibri"/>
                <a:cs typeface="Calibri"/>
              </a:rPr>
              <a:t> </a:t>
            </a:r>
            <a:r>
              <a:rPr sz="2800" b="1" i="1" dirty="0">
                <a:solidFill>
                  <a:srgbClr val="FF0000"/>
                </a:solidFill>
                <a:latin typeface="Calibri"/>
                <a:cs typeface="Calibri"/>
              </a:rPr>
              <a:t>και</a:t>
            </a:r>
            <a:r>
              <a:rPr sz="2800" b="1" i="1" spc="-80" dirty="0">
                <a:solidFill>
                  <a:srgbClr val="FF0000"/>
                </a:solidFill>
                <a:latin typeface="Calibri"/>
                <a:cs typeface="Calibri"/>
              </a:rPr>
              <a:t> </a:t>
            </a:r>
            <a:r>
              <a:rPr sz="2800" b="1" i="1" dirty="0">
                <a:solidFill>
                  <a:srgbClr val="FF0000"/>
                </a:solidFill>
                <a:latin typeface="Calibri"/>
                <a:cs typeface="Calibri"/>
              </a:rPr>
              <a:t>το</a:t>
            </a:r>
            <a:r>
              <a:rPr sz="2800" b="1" i="1" spc="-85" dirty="0">
                <a:solidFill>
                  <a:srgbClr val="FF0000"/>
                </a:solidFill>
                <a:latin typeface="Calibri"/>
                <a:cs typeface="Calibri"/>
              </a:rPr>
              <a:t> </a:t>
            </a:r>
            <a:r>
              <a:rPr sz="2800" b="1" i="1" dirty="0">
                <a:solidFill>
                  <a:srgbClr val="FF0000"/>
                </a:solidFill>
                <a:latin typeface="Calibri"/>
                <a:cs typeface="Calibri"/>
              </a:rPr>
              <a:t>σχετικό</a:t>
            </a:r>
            <a:r>
              <a:rPr sz="2800" b="1" i="1" spc="-75" dirty="0">
                <a:solidFill>
                  <a:srgbClr val="FF0000"/>
                </a:solidFill>
                <a:latin typeface="Calibri"/>
                <a:cs typeface="Calibri"/>
              </a:rPr>
              <a:t> </a:t>
            </a:r>
            <a:r>
              <a:rPr sz="2800" b="1" i="1" spc="-10" dirty="0">
                <a:solidFill>
                  <a:srgbClr val="FF0000"/>
                </a:solidFill>
                <a:latin typeface="Calibri"/>
                <a:cs typeface="Calibri"/>
              </a:rPr>
              <a:t>συμπέρασμα;</a:t>
            </a:r>
            <a:endParaRPr sz="2800" dirty="0">
              <a:solidFill>
                <a:srgbClr val="FF0000"/>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object 2"/>
          <p:cNvSpPr txBox="1"/>
          <p:nvPr/>
        </p:nvSpPr>
        <p:spPr>
          <a:xfrm>
            <a:off x="603446" y="1402648"/>
            <a:ext cx="10985105" cy="3479158"/>
          </a:xfrm>
          <a:prstGeom prst="rect">
            <a:avLst/>
          </a:prstGeom>
        </p:spPr>
        <p:txBody>
          <a:bodyPr vert="horz" wrap="square" lIns="0" tIns="143510" rIns="0" bIns="0" rtlCol="0">
            <a:spAutoFit/>
          </a:bodyPr>
          <a:lstStyle/>
          <a:p>
            <a:pPr marL="583566" indent="-571500" algn="just">
              <a:lnSpc>
                <a:spcPct val="100000"/>
              </a:lnSpc>
              <a:spcBef>
                <a:spcPts val="1130"/>
              </a:spcBef>
              <a:buFont typeface="Wingdings" panose="05000000000000000000" pitchFamily="2" charset="2"/>
              <a:buChar char="§"/>
              <a:tabLst>
                <a:tab pos="464184" algn="l"/>
              </a:tabLst>
            </a:pPr>
            <a:r>
              <a:rPr lang="el-GR" sz="3600" dirty="0">
                <a:latin typeface="Calibri"/>
                <a:cs typeface="Calibri"/>
              </a:rPr>
              <a:t>Ασκήσεις εμπέδωσης Κανονικής Κατανομής</a:t>
            </a:r>
          </a:p>
          <a:p>
            <a:pPr marL="583566" indent="-571500" algn="just">
              <a:lnSpc>
                <a:spcPct val="100000"/>
              </a:lnSpc>
              <a:spcBef>
                <a:spcPts val="1130"/>
              </a:spcBef>
              <a:buFont typeface="Wingdings" panose="05000000000000000000" pitchFamily="2" charset="2"/>
              <a:buChar char="§"/>
              <a:tabLst>
                <a:tab pos="464184" algn="l"/>
              </a:tabLst>
            </a:pPr>
            <a:r>
              <a:rPr lang="el-GR" sz="3600" dirty="0">
                <a:latin typeface="Calibri"/>
                <a:cs typeface="Calibri"/>
              </a:rPr>
              <a:t>Μέτρα διασποράς &amp; Εύρος</a:t>
            </a:r>
          </a:p>
          <a:p>
            <a:pPr marL="583566" indent="-571500" algn="just">
              <a:lnSpc>
                <a:spcPct val="100000"/>
              </a:lnSpc>
              <a:spcBef>
                <a:spcPts val="1130"/>
              </a:spcBef>
              <a:buFont typeface="Wingdings" panose="05000000000000000000" pitchFamily="2" charset="2"/>
              <a:buChar char="§"/>
              <a:tabLst>
                <a:tab pos="464184" algn="l"/>
              </a:tabLst>
            </a:pPr>
            <a:r>
              <a:rPr lang="el-GR" sz="3600" dirty="0">
                <a:latin typeface="Calibri"/>
                <a:cs typeface="Calibri"/>
              </a:rPr>
              <a:t>Τυπική απόκλιση</a:t>
            </a:r>
          </a:p>
          <a:p>
            <a:pPr marL="583566" indent="-571500" algn="just">
              <a:lnSpc>
                <a:spcPct val="100000"/>
              </a:lnSpc>
              <a:spcBef>
                <a:spcPts val="1130"/>
              </a:spcBef>
              <a:buFont typeface="Wingdings" panose="05000000000000000000" pitchFamily="2" charset="2"/>
              <a:buChar char="§"/>
              <a:tabLst>
                <a:tab pos="464184" algn="l"/>
              </a:tabLst>
            </a:pPr>
            <a:r>
              <a:rPr lang="el-GR" sz="3600" dirty="0">
                <a:latin typeface="Calibri"/>
                <a:cs typeface="Calibri"/>
              </a:rPr>
              <a:t>O κανόνας 68-95-99.7</a:t>
            </a:r>
          </a:p>
          <a:p>
            <a:pPr marL="583566" indent="-571500" algn="just">
              <a:lnSpc>
                <a:spcPct val="100000"/>
              </a:lnSpc>
              <a:spcBef>
                <a:spcPts val="1130"/>
              </a:spcBef>
              <a:buFont typeface="Wingdings" panose="05000000000000000000" pitchFamily="2" charset="2"/>
              <a:buChar char="§"/>
              <a:tabLst>
                <a:tab pos="464184" algn="l"/>
              </a:tabLst>
            </a:pPr>
            <a:r>
              <a:rPr lang="el-GR" sz="3600" dirty="0">
                <a:latin typeface="Calibri"/>
                <a:cs typeface="Calibri"/>
              </a:rPr>
              <a:t>Καταχρήσεις περιγραφικής </a:t>
            </a:r>
          </a:p>
        </p:txBody>
      </p:sp>
      <p:sp>
        <p:nvSpPr>
          <p:cNvPr id="3" name="object 3"/>
          <p:cNvSpPr txBox="1">
            <a:spLocks noGrp="1"/>
          </p:cNvSpPr>
          <p:nvPr>
            <p:ph type="title"/>
          </p:nvPr>
        </p:nvSpPr>
        <p:spPr>
          <a:xfrm>
            <a:off x="3501838" y="206295"/>
            <a:ext cx="5188323" cy="567463"/>
          </a:xfrm>
          <a:prstGeom prst="rect">
            <a:avLst/>
          </a:prstGeom>
        </p:spPr>
        <p:txBody>
          <a:bodyPr vert="horz" wrap="square" lIns="0" tIns="13335" rIns="0" bIns="0" rtlCol="0" anchor="ctr">
            <a:spAutoFit/>
          </a:bodyPr>
          <a:lstStyle/>
          <a:p>
            <a:pPr marL="12700" algn="ctr">
              <a:lnSpc>
                <a:spcPct val="100000"/>
              </a:lnSpc>
              <a:spcBef>
                <a:spcPts val="105"/>
              </a:spcBef>
            </a:pPr>
            <a:r>
              <a:rPr lang="el-GR" sz="3600" b="1" spc="-25" dirty="0">
                <a:solidFill>
                  <a:srgbClr val="5FCAEE"/>
                </a:solidFill>
                <a:latin typeface="Trebuchet MS"/>
              </a:rPr>
              <a:t>Περίγραμμα Ενότητας</a:t>
            </a:r>
            <a:endParaRPr sz="3600" b="1" spc="-25" dirty="0">
              <a:solidFill>
                <a:srgbClr val="5FCAEE"/>
              </a:solidFill>
              <a:latin typeface="Trebuchet MS"/>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757" y="169148"/>
            <a:ext cx="8298485" cy="567463"/>
          </a:xfrm>
          <a:prstGeom prst="rect">
            <a:avLst/>
          </a:prstGeom>
        </p:spPr>
        <p:txBody>
          <a:bodyPr vert="horz" wrap="square" lIns="0" tIns="13335" rIns="0" bIns="0" rtlCol="0" anchor="ctr">
            <a:spAutoFit/>
          </a:bodyPr>
          <a:lstStyle/>
          <a:p>
            <a:pPr marL="12700">
              <a:lnSpc>
                <a:spcPct val="100000"/>
              </a:lnSpc>
              <a:spcBef>
                <a:spcPts val="105"/>
              </a:spcBef>
            </a:pPr>
            <a:r>
              <a:rPr sz="3600" spc="-25" dirty="0" err="1">
                <a:solidFill>
                  <a:srgbClr val="5FCAEE"/>
                </a:solidFill>
                <a:latin typeface="Trebuchet MS"/>
              </a:rPr>
              <a:t>Ακ</a:t>
            </a:r>
            <a:r>
              <a:rPr sz="3600" spc="-25" dirty="0">
                <a:solidFill>
                  <a:srgbClr val="5FCAEE"/>
                </a:solidFill>
                <a:latin typeface="Trebuchet MS"/>
              </a:rPr>
              <a:t>ατάλληλη (ή σκόπιμη) χρήση δεικτών</a:t>
            </a:r>
          </a:p>
        </p:txBody>
      </p:sp>
      <p:sp>
        <p:nvSpPr>
          <p:cNvPr id="3" name="object 3"/>
          <p:cNvSpPr txBox="1"/>
          <p:nvPr/>
        </p:nvSpPr>
        <p:spPr>
          <a:xfrm>
            <a:off x="1133651" y="1211752"/>
            <a:ext cx="10644505" cy="2259593"/>
          </a:xfrm>
          <a:prstGeom prst="rect">
            <a:avLst/>
          </a:prstGeom>
        </p:spPr>
        <p:txBody>
          <a:bodyPr vert="horz" wrap="square" lIns="0" tIns="12700" rIns="0" bIns="0" rtlCol="0">
            <a:spAutoFit/>
          </a:bodyPr>
          <a:lstStyle/>
          <a:p>
            <a:pPr marL="104139" algn="ctr">
              <a:lnSpc>
                <a:spcPct val="100000"/>
              </a:lnSpc>
              <a:spcBef>
                <a:spcPts val="100"/>
              </a:spcBef>
            </a:pPr>
            <a:r>
              <a:rPr sz="2400" b="1" u="sng" spc="-10" dirty="0">
                <a:uFill>
                  <a:solidFill>
                    <a:srgbClr val="000000"/>
                  </a:solidFill>
                </a:uFill>
                <a:latin typeface="Calibri"/>
                <a:cs typeface="Calibri"/>
              </a:rPr>
              <a:t>ΠΑΡΑΔΕΙΓΜΑ</a:t>
            </a:r>
            <a:endParaRPr sz="2400" dirty="0">
              <a:latin typeface="Calibri"/>
              <a:cs typeface="Calibri"/>
            </a:endParaRPr>
          </a:p>
          <a:p>
            <a:pPr marL="354965" indent="-342900">
              <a:lnSpc>
                <a:spcPct val="100000"/>
              </a:lnSpc>
              <a:spcBef>
                <a:spcPts val="1980"/>
              </a:spcBef>
              <a:buFont typeface="Wingdings" panose="05000000000000000000" pitchFamily="2" charset="2"/>
              <a:buChar char="§"/>
              <a:tabLst>
                <a:tab pos="277495" algn="l"/>
                <a:tab pos="278130" algn="l"/>
              </a:tabLst>
            </a:pPr>
            <a:r>
              <a:rPr sz="2400" b="1" dirty="0">
                <a:latin typeface="Calibri"/>
                <a:cs typeface="Calibri"/>
              </a:rPr>
              <a:t>Μεσίτης</a:t>
            </a:r>
            <a:r>
              <a:rPr sz="2400" b="1" spc="-70" dirty="0">
                <a:latin typeface="Calibri"/>
                <a:cs typeface="Calibri"/>
              </a:rPr>
              <a:t> </a:t>
            </a:r>
            <a:r>
              <a:rPr sz="2400" b="1" dirty="0">
                <a:latin typeface="Calibri"/>
                <a:cs typeface="Calibri"/>
              </a:rPr>
              <a:t>σε</a:t>
            </a:r>
            <a:r>
              <a:rPr sz="2400" b="1" spc="-35" dirty="0">
                <a:latin typeface="Calibri"/>
                <a:cs typeface="Calibri"/>
              </a:rPr>
              <a:t> </a:t>
            </a:r>
            <a:r>
              <a:rPr sz="2400" b="1" dirty="0">
                <a:latin typeface="Calibri"/>
                <a:cs typeface="Calibri"/>
              </a:rPr>
              <a:t>δήμο</a:t>
            </a:r>
            <a:r>
              <a:rPr sz="2400" b="1" spc="-70" dirty="0">
                <a:latin typeface="Calibri"/>
                <a:cs typeface="Calibri"/>
              </a:rPr>
              <a:t> </a:t>
            </a:r>
            <a:r>
              <a:rPr sz="2400" b="1" dirty="0">
                <a:latin typeface="Calibri"/>
                <a:cs typeface="Calibri"/>
              </a:rPr>
              <a:t>προς</a:t>
            </a:r>
            <a:r>
              <a:rPr sz="2400" b="1" spc="-50" dirty="0">
                <a:latin typeface="Calibri"/>
                <a:cs typeface="Calibri"/>
              </a:rPr>
              <a:t> </a:t>
            </a:r>
            <a:r>
              <a:rPr sz="2400" b="1" dirty="0">
                <a:latin typeface="Calibri"/>
                <a:cs typeface="Calibri"/>
              </a:rPr>
              <a:t>πελάτη:</a:t>
            </a:r>
            <a:r>
              <a:rPr sz="2400" b="1" spc="-65" dirty="0">
                <a:latin typeface="Calibri"/>
                <a:cs typeface="Calibri"/>
              </a:rPr>
              <a:t> </a:t>
            </a:r>
            <a:r>
              <a:rPr sz="2400" dirty="0">
                <a:latin typeface="Calibri"/>
                <a:cs typeface="Calibri"/>
              </a:rPr>
              <a:t>μέσος</a:t>
            </a:r>
            <a:r>
              <a:rPr sz="2400" spc="-30" dirty="0">
                <a:latin typeface="Calibri"/>
                <a:cs typeface="Calibri"/>
              </a:rPr>
              <a:t> </a:t>
            </a:r>
            <a:r>
              <a:rPr sz="2400" dirty="0">
                <a:latin typeface="Calibri"/>
                <a:cs typeface="Calibri"/>
              </a:rPr>
              <a:t>όρος</a:t>
            </a:r>
            <a:r>
              <a:rPr sz="2400" spc="-40" dirty="0">
                <a:latin typeface="Calibri"/>
                <a:cs typeface="Calibri"/>
              </a:rPr>
              <a:t> </a:t>
            </a:r>
            <a:r>
              <a:rPr sz="2400" dirty="0">
                <a:latin typeface="Calibri"/>
                <a:cs typeface="Calibri"/>
              </a:rPr>
              <a:t>εισοδήματος</a:t>
            </a:r>
            <a:r>
              <a:rPr sz="2400" spc="-15" dirty="0">
                <a:latin typeface="Calibri"/>
                <a:cs typeface="Calibri"/>
              </a:rPr>
              <a:t> </a:t>
            </a:r>
            <a:r>
              <a:rPr sz="2400" spc="-10" dirty="0">
                <a:latin typeface="Calibri"/>
                <a:cs typeface="Calibri"/>
              </a:rPr>
              <a:t>νοικοκυριών=30.000</a:t>
            </a:r>
            <a:r>
              <a:rPr sz="2000" spc="-10" dirty="0">
                <a:solidFill>
                  <a:srgbClr val="1F2023"/>
                </a:solidFill>
                <a:latin typeface="Arial"/>
                <a:cs typeface="Arial"/>
              </a:rPr>
              <a:t>€</a:t>
            </a:r>
            <a:endParaRPr sz="2000" dirty="0">
              <a:latin typeface="Arial"/>
              <a:cs typeface="Arial"/>
            </a:endParaRPr>
          </a:p>
          <a:p>
            <a:pPr marL="354965" indent="-342900">
              <a:lnSpc>
                <a:spcPct val="100000"/>
              </a:lnSpc>
              <a:spcBef>
                <a:spcPts val="1970"/>
              </a:spcBef>
              <a:buFont typeface="Wingdings" panose="05000000000000000000" pitchFamily="2" charset="2"/>
              <a:buChar char="§"/>
              <a:tabLst>
                <a:tab pos="277495" algn="l"/>
                <a:tab pos="278130" algn="l"/>
              </a:tabLst>
            </a:pPr>
            <a:r>
              <a:rPr sz="2400" b="1" dirty="0">
                <a:latin typeface="Calibri"/>
                <a:cs typeface="Calibri"/>
              </a:rPr>
              <a:t>Δήμαρχος</a:t>
            </a:r>
            <a:r>
              <a:rPr sz="2400" b="1" spc="-85" dirty="0">
                <a:latin typeface="Calibri"/>
                <a:cs typeface="Calibri"/>
              </a:rPr>
              <a:t> </a:t>
            </a:r>
            <a:r>
              <a:rPr sz="2400" b="1" dirty="0">
                <a:latin typeface="Calibri"/>
                <a:cs typeface="Calibri"/>
              </a:rPr>
              <a:t>προς</a:t>
            </a:r>
            <a:r>
              <a:rPr sz="2400" b="1" spc="-65" dirty="0">
                <a:latin typeface="Calibri"/>
                <a:cs typeface="Calibri"/>
              </a:rPr>
              <a:t> </a:t>
            </a:r>
            <a:r>
              <a:rPr sz="2400" b="1" dirty="0">
                <a:latin typeface="Calibri"/>
                <a:cs typeface="Calibri"/>
              </a:rPr>
              <a:t>κυβέρνηση:</a:t>
            </a:r>
            <a:r>
              <a:rPr sz="2400" b="1" spc="-65" dirty="0">
                <a:latin typeface="Calibri"/>
                <a:cs typeface="Calibri"/>
              </a:rPr>
              <a:t> </a:t>
            </a:r>
            <a:r>
              <a:rPr sz="2400" dirty="0">
                <a:latin typeface="Calibri"/>
                <a:cs typeface="Calibri"/>
              </a:rPr>
              <a:t>δεσπόζουσα</a:t>
            </a:r>
            <a:r>
              <a:rPr sz="2400" spc="-55" dirty="0">
                <a:latin typeface="Calibri"/>
                <a:cs typeface="Calibri"/>
              </a:rPr>
              <a:t> </a:t>
            </a:r>
            <a:r>
              <a:rPr sz="2400" dirty="0">
                <a:latin typeface="Calibri"/>
                <a:cs typeface="Calibri"/>
              </a:rPr>
              <a:t>τιμή</a:t>
            </a:r>
            <a:r>
              <a:rPr sz="2400" spc="-55" dirty="0">
                <a:latin typeface="Calibri"/>
                <a:cs typeface="Calibri"/>
              </a:rPr>
              <a:t> </a:t>
            </a:r>
            <a:r>
              <a:rPr sz="2400" dirty="0">
                <a:latin typeface="Calibri"/>
                <a:cs typeface="Calibri"/>
              </a:rPr>
              <a:t>εισοδήματος</a:t>
            </a:r>
            <a:r>
              <a:rPr sz="2400" spc="-40" dirty="0">
                <a:latin typeface="Calibri"/>
                <a:cs typeface="Calibri"/>
              </a:rPr>
              <a:t> </a:t>
            </a:r>
            <a:r>
              <a:rPr sz="2400" spc="-10" dirty="0">
                <a:latin typeface="Calibri"/>
                <a:cs typeface="Calibri"/>
              </a:rPr>
              <a:t>νοικοκυριών=14.000</a:t>
            </a:r>
            <a:r>
              <a:rPr sz="2000" spc="-10" dirty="0">
                <a:solidFill>
                  <a:srgbClr val="1F2023"/>
                </a:solidFill>
                <a:latin typeface="Arial"/>
                <a:cs typeface="Arial"/>
              </a:rPr>
              <a:t>€</a:t>
            </a:r>
            <a:endParaRPr sz="2000" dirty="0">
              <a:latin typeface="Arial"/>
              <a:cs typeface="Arial"/>
            </a:endParaRPr>
          </a:p>
          <a:p>
            <a:pPr marL="354965" indent="-342900">
              <a:lnSpc>
                <a:spcPct val="100000"/>
              </a:lnSpc>
              <a:spcBef>
                <a:spcPts val="1980"/>
              </a:spcBef>
              <a:buFont typeface="Wingdings" panose="05000000000000000000" pitchFamily="2" charset="2"/>
              <a:buChar char="§"/>
              <a:tabLst>
                <a:tab pos="277495" algn="l"/>
                <a:tab pos="278130" algn="l"/>
              </a:tabLst>
            </a:pPr>
            <a:r>
              <a:rPr sz="2400" dirty="0">
                <a:latin typeface="Calibri"/>
                <a:cs typeface="Calibri"/>
              </a:rPr>
              <a:t>Και</a:t>
            </a:r>
            <a:r>
              <a:rPr sz="2400" spc="-40" dirty="0">
                <a:latin typeface="Calibri"/>
                <a:cs typeface="Calibri"/>
              </a:rPr>
              <a:t> </a:t>
            </a:r>
            <a:r>
              <a:rPr sz="2400" dirty="0">
                <a:latin typeface="Calibri"/>
                <a:cs typeface="Calibri"/>
              </a:rPr>
              <a:t>οι</a:t>
            </a:r>
            <a:r>
              <a:rPr sz="2400" spc="-35" dirty="0">
                <a:latin typeface="Calibri"/>
                <a:cs typeface="Calibri"/>
              </a:rPr>
              <a:t> </a:t>
            </a:r>
            <a:r>
              <a:rPr sz="2400" dirty="0">
                <a:latin typeface="Calibri"/>
                <a:cs typeface="Calibri"/>
              </a:rPr>
              <a:t>δύο</a:t>
            </a:r>
            <a:r>
              <a:rPr sz="2400" spc="-45" dirty="0">
                <a:latin typeface="Calibri"/>
                <a:cs typeface="Calibri"/>
              </a:rPr>
              <a:t> </a:t>
            </a:r>
            <a:r>
              <a:rPr sz="2400" dirty="0">
                <a:latin typeface="Calibri"/>
                <a:cs typeface="Calibri"/>
              </a:rPr>
              <a:t>δείκτες</a:t>
            </a:r>
            <a:r>
              <a:rPr sz="2400" spc="-40" dirty="0">
                <a:latin typeface="Calibri"/>
                <a:cs typeface="Calibri"/>
              </a:rPr>
              <a:t> </a:t>
            </a:r>
            <a:r>
              <a:rPr sz="2400" dirty="0">
                <a:latin typeface="Calibri"/>
                <a:cs typeface="Calibri"/>
              </a:rPr>
              <a:t>είναι</a:t>
            </a:r>
            <a:r>
              <a:rPr sz="2400" spc="-30" dirty="0">
                <a:latin typeface="Calibri"/>
                <a:cs typeface="Calibri"/>
              </a:rPr>
              <a:t> </a:t>
            </a:r>
            <a:r>
              <a:rPr sz="2400" dirty="0">
                <a:latin typeface="Calibri"/>
                <a:cs typeface="Calibri"/>
              </a:rPr>
              <a:t>αληθινοί.</a:t>
            </a:r>
            <a:r>
              <a:rPr sz="2400" spc="-15" dirty="0">
                <a:latin typeface="Calibri"/>
                <a:cs typeface="Calibri"/>
              </a:rPr>
              <a:t> </a:t>
            </a:r>
            <a:r>
              <a:rPr sz="2400" b="1" i="1" dirty="0">
                <a:latin typeface="Calibri"/>
                <a:cs typeface="Calibri"/>
              </a:rPr>
              <a:t>Γιατί</a:t>
            </a:r>
            <a:r>
              <a:rPr sz="2400" b="1" i="1" spc="-50" dirty="0">
                <a:latin typeface="Calibri"/>
                <a:cs typeface="Calibri"/>
              </a:rPr>
              <a:t> </a:t>
            </a:r>
            <a:r>
              <a:rPr sz="2400" b="1" i="1" dirty="0">
                <a:latin typeface="Calibri"/>
                <a:cs typeface="Calibri"/>
              </a:rPr>
              <a:t>καθένας</a:t>
            </a:r>
            <a:r>
              <a:rPr sz="2400" b="1" i="1" spc="-60" dirty="0">
                <a:latin typeface="Calibri"/>
                <a:cs typeface="Calibri"/>
              </a:rPr>
              <a:t> </a:t>
            </a:r>
            <a:r>
              <a:rPr sz="2400" b="1" i="1" dirty="0">
                <a:latin typeface="Calibri"/>
                <a:cs typeface="Calibri"/>
              </a:rPr>
              <a:t>χρησιμοποιεί</a:t>
            </a:r>
            <a:r>
              <a:rPr sz="2400" b="1" i="1" spc="-30" dirty="0">
                <a:latin typeface="Calibri"/>
                <a:cs typeface="Calibri"/>
              </a:rPr>
              <a:t> </a:t>
            </a:r>
            <a:r>
              <a:rPr sz="2400" b="1" i="1" spc="-10" dirty="0">
                <a:latin typeface="Calibri"/>
                <a:cs typeface="Calibri"/>
              </a:rPr>
              <a:t>διαφορετικούς;</a:t>
            </a:r>
            <a:endParaRPr sz="2400" dirty="0">
              <a:latin typeface="Calibri"/>
              <a:cs typeface="Calibri"/>
            </a:endParaRPr>
          </a:p>
        </p:txBody>
      </p:sp>
      <p:sp>
        <p:nvSpPr>
          <p:cNvPr id="4" name="TextBox 3">
            <a:extLst>
              <a:ext uri="{FF2B5EF4-FFF2-40B4-BE49-F238E27FC236}">
                <a16:creationId xmlns:a16="http://schemas.microsoft.com/office/drawing/2014/main" id="{FFB2DBAB-844D-4DC1-A6CB-5CC8C8B01262}"/>
              </a:ext>
            </a:extLst>
          </p:cNvPr>
          <p:cNvSpPr txBox="1"/>
          <p:nvPr/>
        </p:nvSpPr>
        <p:spPr>
          <a:xfrm>
            <a:off x="1134533" y="4605867"/>
            <a:ext cx="10651067" cy="646331"/>
          </a:xfrm>
          <a:prstGeom prst="rect">
            <a:avLst/>
          </a:prstGeom>
          <a:noFill/>
        </p:spPr>
        <p:txBody>
          <a:bodyPr wrap="square" rtlCol="0">
            <a:spAutoFit/>
          </a:bodyPr>
          <a:lstStyle/>
          <a:p>
            <a:r>
              <a:rPr lang="el-GR" dirty="0">
                <a:solidFill>
                  <a:srgbClr val="FF0000"/>
                </a:solidFill>
              </a:rPr>
              <a:t>Στην πραγματικότητα, η κατανομή του εισοδήματος στον δήμο είναι θετικά ασύμμετρη: 2% των νοικοκυριών έχουν &gt; 750.000€ εισόδημα και οι υπόλοιποι μεταξύ 10.000€ και 20.000€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6933" y="202311"/>
            <a:ext cx="9618133" cy="567463"/>
          </a:xfrm>
          <a:prstGeom prst="rect">
            <a:avLst/>
          </a:prstGeom>
        </p:spPr>
        <p:txBody>
          <a:bodyPr vert="horz" wrap="square" lIns="0" tIns="13335" rIns="0" bIns="0" rtlCol="0" anchor="ctr">
            <a:spAutoFit/>
          </a:bodyPr>
          <a:lstStyle/>
          <a:p>
            <a:pPr marL="12700">
              <a:lnSpc>
                <a:spcPct val="100000"/>
              </a:lnSpc>
              <a:spcBef>
                <a:spcPts val="105"/>
              </a:spcBef>
            </a:pPr>
            <a:r>
              <a:rPr sz="3600" spc="-25" dirty="0" err="1">
                <a:solidFill>
                  <a:srgbClr val="5FCAEE"/>
                </a:solidFill>
                <a:latin typeface="Trebuchet MS"/>
              </a:rPr>
              <a:t>Αγνόηση</a:t>
            </a:r>
            <a:r>
              <a:rPr sz="3600" spc="-25" dirty="0">
                <a:solidFill>
                  <a:srgbClr val="5FCAEE"/>
                </a:solidFill>
                <a:latin typeface="Trebuchet MS"/>
              </a:rPr>
              <a:t> της διασποράς γύρω από το μέσο όρο</a:t>
            </a:r>
          </a:p>
        </p:txBody>
      </p:sp>
      <p:sp>
        <p:nvSpPr>
          <p:cNvPr id="3" name="object 3"/>
          <p:cNvSpPr txBox="1"/>
          <p:nvPr/>
        </p:nvSpPr>
        <p:spPr>
          <a:xfrm>
            <a:off x="203201" y="2213421"/>
            <a:ext cx="11573932" cy="1711366"/>
          </a:xfrm>
          <a:prstGeom prst="rect">
            <a:avLst/>
          </a:prstGeom>
        </p:spPr>
        <p:txBody>
          <a:bodyPr vert="horz" wrap="square" lIns="0" tIns="147955" rIns="0" bIns="0" rtlCol="0">
            <a:spAutoFit/>
          </a:bodyPr>
          <a:lstStyle/>
          <a:p>
            <a:pPr marL="12700">
              <a:lnSpc>
                <a:spcPct val="100000"/>
              </a:lnSpc>
              <a:spcBef>
                <a:spcPts val="1165"/>
              </a:spcBef>
            </a:pPr>
            <a:r>
              <a:rPr sz="2800" dirty="0">
                <a:latin typeface="Calibri"/>
                <a:cs typeface="Calibri"/>
              </a:rPr>
              <a:t>Π.χ.</a:t>
            </a:r>
            <a:r>
              <a:rPr sz="2800" spc="-85" dirty="0">
                <a:latin typeface="Calibri"/>
                <a:cs typeface="Calibri"/>
              </a:rPr>
              <a:t> </a:t>
            </a:r>
            <a:r>
              <a:rPr lang="el-GR" sz="2800" b="1" spc="-85" dirty="0">
                <a:latin typeface="Calibri"/>
                <a:cs typeface="Calibri"/>
              </a:rPr>
              <a:t>Σε </a:t>
            </a:r>
            <a:r>
              <a:rPr sz="2800" b="1" dirty="0" err="1">
                <a:latin typeface="Calibri"/>
                <a:cs typeface="Calibri"/>
              </a:rPr>
              <a:t>δι</a:t>
            </a:r>
            <a:r>
              <a:rPr sz="2800" b="1" dirty="0">
                <a:latin typeface="Calibri"/>
                <a:cs typeface="Calibri"/>
              </a:rPr>
              <a:t>αφήμιση</a:t>
            </a:r>
            <a:r>
              <a:rPr sz="2800" b="1" spc="-105" dirty="0">
                <a:latin typeface="Calibri"/>
                <a:cs typeface="Calibri"/>
              </a:rPr>
              <a:t> </a:t>
            </a:r>
            <a:r>
              <a:rPr sz="2800" b="1" spc="-10" dirty="0">
                <a:latin typeface="Calibri"/>
                <a:cs typeface="Calibri"/>
              </a:rPr>
              <a:t>οδοντόκρεμας</a:t>
            </a:r>
            <a:r>
              <a:rPr lang="el-GR" sz="2800" b="1" spc="-10" dirty="0">
                <a:latin typeface="Calibri"/>
                <a:cs typeface="Calibri"/>
              </a:rPr>
              <a:t> </a:t>
            </a:r>
            <a:r>
              <a:rPr sz="2800" dirty="0">
                <a:latin typeface="Calibri"/>
                <a:cs typeface="Calibri"/>
              </a:rPr>
              <a:t>«40%</a:t>
            </a:r>
            <a:r>
              <a:rPr sz="2800" spc="-75" dirty="0">
                <a:latin typeface="Calibri"/>
                <a:cs typeface="Calibri"/>
              </a:rPr>
              <a:t> </a:t>
            </a:r>
            <a:r>
              <a:rPr sz="2800" dirty="0">
                <a:latin typeface="Calibri"/>
                <a:cs typeface="Calibri"/>
              </a:rPr>
              <a:t>μείωση,</a:t>
            </a:r>
            <a:r>
              <a:rPr sz="2800" spc="-95" dirty="0">
                <a:latin typeface="Calibri"/>
                <a:cs typeface="Calibri"/>
              </a:rPr>
              <a:t> </a:t>
            </a:r>
            <a:r>
              <a:rPr sz="2800" spc="-10" dirty="0">
                <a:latin typeface="Calibri"/>
                <a:cs typeface="Calibri"/>
              </a:rPr>
              <a:t>κατά</a:t>
            </a:r>
            <a:r>
              <a:rPr sz="2800" spc="-90" dirty="0">
                <a:latin typeface="Calibri"/>
                <a:cs typeface="Calibri"/>
              </a:rPr>
              <a:t> </a:t>
            </a:r>
            <a:r>
              <a:rPr sz="2800" dirty="0">
                <a:latin typeface="Calibri"/>
                <a:cs typeface="Calibri"/>
              </a:rPr>
              <a:t>μέσο</a:t>
            </a:r>
            <a:r>
              <a:rPr sz="2800" spc="-95" dirty="0">
                <a:latin typeface="Calibri"/>
                <a:cs typeface="Calibri"/>
              </a:rPr>
              <a:t> </a:t>
            </a:r>
            <a:r>
              <a:rPr sz="2800" dirty="0">
                <a:latin typeface="Calibri"/>
                <a:cs typeface="Calibri"/>
              </a:rPr>
              <a:t>όρο,</a:t>
            </a:r>
            <a:r>
              <a:rPr sz="2800" spc="-95" dirty="0">
                <a:latin typeface="Calibri"/>
                <a:cs typeface="Calibri"/>
              </a:rPr>
              <a:t> </a:t>
            </a:r>
            <a:r>
              <a:rPr sz="2800" dirty="0">
                <a:latin typeface="Calibri"/>
                <a:cs typeface="Calibri"/>
              </a:rPr>
              <a:t>της</a:t>
            </a:r>
            <a:r>
              <a:rPr sz="2800" spc="-100" dirty="0">
                <a:latin typeface="Calibri"/>
                <a:cs typeface="Calibri"/>
              </a:rPr>
              <a:t> </a:t>
            </a:r>
            <a:r>
              <a:rPr sz="2800" spc="-10" dirty="0">
                <a:latin typeface="Calibri"/>
                <a:cs typeface="Calibri"/>
              </a:rPr>
              <a:t>τερηδόνας»</a:t>
            </a:r>
            <a:endParaRPr sz="2800" dirty="0">
              <a:latin typeface="Calibri"/>
              <a:cs typeface="Calibri"/>
            </a:endParaRPr>
          </a:p>
          <a:p>
            <a:pPr>
              <a:lnSpc>
                <a:spcPct val="100000"/>
              </a:lnSpc>
            </a:pPr>
            <a:endParaRPr sz="2800" dirty="0">
              <a:latin typeface="Calibri"/>
              <a:cs typeface="Calibri"/>
            </a:endParaRPr>
          </a:p>
          <a:p>
            <a:pPr marL="12700">
              <a:lnSpc>
                <a:spcPct val="100000"/>
              </a:lnSpc>
              <a:spcBef>
                <a:spcPts val="2070"/>
              </a:spcBef>
            </a:pPr>
            <a:r>
              <a:rPr sz="2800" b="1" i="1" dirty="0">
                <a:solidFill>
                  <a:srgbClr val="FF0000"/>
                </a:solidFill>
                <a:latin typeface="Calibri"/>
                <a:cs typeface="Calibri"/>
              </a:rPr>
              <a:t>Ποια</a:t>
            </a:r>
            <a:r>
              <a:rPr sz="2800" b="1" i="1" spc="-65" dirty="0">
                <a:solidFill>
                  <a:srgbClr val="FF0000"/>
                </a:solidFill>
                <a:latin typeface="Calibri"/>
                <a:cs typeface="Calibri"/>
              </a:rPr>
              <a:t> </a:t>
            </a:r>
            <a:r>
              <a:rPr sz="2800" b="1" i="1" dirty="0">
                <a:solidFill>
                  <a:srgbClr val="FF0000"/>
                </a:solidFill>
                <a:latin typeface="Calibri"/>
                <a:cs typeface="Calibri"/>
              </a:rPr>
              <a:t>είναι</a:t>
            </a:r>
            <a:r>
              <a:rPr sz="2800" b="1" i="1" spc="-75" dirty="0">
                <a:solidFill>
                  <a:srgbClr val="FF0000"/>
                </a:solidFill>
                <a:latin typeface="Calibri"/>
                <a:cs typeface="Calibri"/>
              </a:rPr>
              <a:t> </a:t>
            </a:r>
            <a:r>
              <a:rPr sz="2800" b="1" i="1" dirty="0">
                <a:solidFill>
                  <a:srgbClr val="FF0000"/>
                </a:solidFill>
                <a:latin typeface="Calibri"/>
                <a:cs typeface="Calibri"/>
              </a:rPr>
              <a:t>η</a:t>
            </a:r>
            <a:r>
              <a:rPr sz="2800" b="1" i="1" spc="-70" dirty="0">
                <a:solidFill>
                  <a:srgbClr val="FF0000"/>
                </a:solidFill>
                <a:latin typeface="Calibri"/>
                <a:cs typeface="Calibri"/>
              </a:rPr>
              <a:t> </a:t>
            </a:r>
            <a:r>
              <a:rPr sz="2800" b="1" i="1" dirty="0">
                <a:solidFill>
                  <a:srgbClr val="FF0000"/>
                </a:solidFill>
                <a:latin typeface="Calibri"/>
                <a:cs typeface="Calibri"/>
              </a:rPr>
              <a:t>τυπική</a:t>
            </a:r>
            <a:r>
              <a:rPr sz="2800" b="1" i="1" spc="-45" dirty="0">
                <a:solidFill>
                  <a:srgbClr val="FF0000"/>
                </a:solidFill>
                <a:latin typeface="Calibri"/>
                <a:cs typeface="Calibri"/>
              </a:rPr>
              <a:t> </a:t>
            </a:r>
            <a:r>
              <a:rPr sz="2800" b="1" i="1" dirty="0">
                <a:solidFill>
                  <a:srgbClr val="FF0000"/>
                </a:solidFill>
                <a:latin typeface="Calibri"/>
                <a:cs typeface="Calibri"/>
              </a:rPr>
              <a:t>απόκλιση;</a:t>
            </a:r>
            <a:r>
              <a:rPr sz="2800" b="1" i="1" spc="-35" dirty="0">
                <a:solidFill>
                  <a:srgbClr val="FF0000"/>
                </a:solidFill>
                <a:latin typeface="Calibri"/>
                <a:cs typeface="Calibri"/>
              </a:rPr>
              <a:t> </a:t>
            </a:r>
            <a:r>
              <a:rPr sz="2800" i="1" dirty="0">
                <a:latin typeface="Calibri"/>
                <a:cs typeface="Calibri"/>
              </a:rPr>
              <a:t>40%,</a:t>
            </a:r>
            <a:r>
              <a:rPr sz="2800" i="1" spc="-60" dirty="0">
                <a:latin typeface="Calibri"/>
                <a:cs typeface="Calibri"/>
              </a:rPr>
              <a:t> </a:t>
            </a:r>
            <a:r>
              <a:rPr sz="2800" i="1" dirty="0">
                <a:latin typeface="Calibri"/>
                <a:cs typeface="Calibri"/>
              </a:rPr>
              <a:t>35%,</a:t>
            </a:r>
            <a:r>
              <a:rPr sz="2800" i="1" spc="-45" dirty="0">
                <a:latin typeface="Calibri"/>
                <a:cs typeface="Calibri"/>
              </a:rPr>
              <a:t> </a:t>
            </a:r>
            <a:r>
              <a:rPr sz="2800" i="1" dirty="0">
                <a:latin typeface="Calibri"/>
                <a:cs typeface="Calibri"/>
              </a:rPr>
              <a:t>30%,</a:t>
            </a:r>
            <a:r>
              <a:rPr sz="2800" i="1" spc="-45" dirty="0">
                <a:latin typeface="Calibri"/>
                <a:cs typeface="Calibri"/>
              </a:rPr>
              <a:t> </a:t>
            </a:r>
            <a:r>
              <a:rPr sz="2800" i="1" dirty="0">
                <a:latin typeface="Calibri"/>
                <a:cs typeface="Calibri"/>
              </a:rPr>
              <a:t>20%,</a:t>
            </a:r>
            <a:r>
              <a:rPr sz="2800" i="1" spc="-60" dirty="0">
                <a:latin typeface="Calibri"/>
                <a:cs typeface="Calibri"/>
              </a:rPr>
              <a:t> </a:t>
            </a:r>
            <a:r>
              <a:rPr sz="2800" i="1" spc="-10" dirty="0">
                <a:latin typeface="Calibri"/>
                <a:cs typeface="Calibri"/>
              </a:rPr>
              <a:t>10%;</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8666" y="202310"/>
            <a:ext cx="6434667" cy="567463"/>
          </a:xfrm>
          <a:prstGeom prst="rect">
            <a:avLst/>
          </a:prstGeom>
        </p:spPr>
        <p:txBody>
          <a:bodyPr vert="horz" wrap="square" lIns="0" tIns="13335" rIns="0" bIns="0" rtlCol="0" anchor="ctr">
            <a:spAutoFit/>
          </a:bodyPr>
          <a:lstStyle/>
          <a:p>
            <a:pPr marL="12700">
              <a:lnSpc>
                <a:spcPct val="100000"/>
              </a:lnSpc>
              <a:spcBef>
                <a:spcPts val="105"/>
              </a:spcBef>
            </a:pPr>
            <a:r>
              <a:rPr sz="3600" spc="-25" dirty="0">
                <a:solidFill>
                  <a:srgbClr val="5FCAEE"/>
                </a:solidFill>
                <a:latin typeface="Trebuchet MS"/>
              </a:rPr>
              <a:t>Η ΕΝΝΟΙΑ ΤΩΝ ΤΥΠΙΚΩΝ ΤΙΜΩΝ</a:t>
            </a:r>
          </a:p>
        </p:txBody>
      </p:sp>
      <p:sp>
        <p:nvSpPr>
          <p:cNvPr id="4" name="object 4"/>
          <p:cNvSpPr txBox="1"/>
          <p:nvPr/>
        </p:nvSpPr>
        <p:spPr>
          <a:xfrm>
            <a:off x="537632" y="1887121"/>
            <a:ext cx="11116733" cy="2051203"/>
          </a:xfrm>
          <a:prstGeom prst="rect">
            <a:avLst/>
          </a:prstGeom>
        </p:spPr>
        <p:txBody>
          <a:bodyPr vert="horz" wrap="square" lIns="0" tIns="111125" rIns="0" bIns="0" rtlCol="0">
            <a:spAutoFit/>
          </a:bodyPr>
          <a:lstStyle/>
          <a:p>
            <a:pPr marL="12700">
              <a:lnSpc>
                <a:spcPct val="100000"/>
              </a:lnSpc>
              <a:spcBef>
                <a:spcPts val="875"/>
              </a:spcBef>
            </a:pPr>
            <a:r>
              <a:rPr sz="3200" i="1" dirty="0">
                <a:latin typeface="Calibri"/>
                <a:cs typeface="Calibri"/>
              </a:rPr>
              <a:t>Ένα</a:t>
            </a:r>
            <a:r>
              <a:rPr sz="3200" i="1" spc="-70" dirty="0">
                <a:latin typeface="Calibri"/>
                <a:cs typeface="Calibri"/>
              </a:rPr>
              <a:t> </a:t>
            </a:r>
            <a:r>
              <a:rPr sz="3200" i="1" spc="-10" dirty="0">
                <a:latin typeface="Calibri"/>
                <a:cs typeface="Calibri"/>
              </a:rPr>
              <a:t>νεογέννητο</a:t>
            </a:r>
            <a:r>
              <a:rPr sz="3200" i="1" spc="-80" dirty="0">
                <a:latin typeface="Calibri"/>
                <a:cs typeface="Calibri"/>
              </a:rPr>
              <a:t> </a:t>
            </a:r>
            <a:r>
              <a:rPr sz="3200" i="1" dirty="0">
                <a:latin typeface="Calibri"/>
                <a:cs typeface="Calibri"/>
              </a:rPr>
              <a:t>αγόρι</a:t>
            </a:r>
            <a:r>
              <a:rPr sz="3200" i="1" spc="-80" dirty="0">
                <a:latin typeface="Calibri"/>
                <a:cs typeface="Calibri"/>
              </a:rPr>
              <a:t> </a:t>
            </a:r>
            <a:r>
              <a:rPr sz="3200" i="1" dirty="0">
                <a:latin typeface="Calibri"/>
                <a:cs typeface="Calibri"/>
              </a:rPr>
              <a:t>στην</a:t>
            </a:r>
            <a:r>
              <a:rPr sz="3200" i="1" spc="-90" dirty="0">
                <a:latin typeface="Calibri"/>
                <a:cs typeface="Calibri"/>
              </a:rPr>
              <a:t> </a:t>
            </a:r>
            <a:r>
              <a:rPr sz="3200" i="1" dirty="0">
                <a:latin typeface="Calibri"/>
                <a:cs typeface="Calibri"/>
              </a:rPr>
              <a:t>Ελλάδα</a:t>
            </a:r>
            <a:r>
              <a:rPr sz="3200" i="1" spc="-75" dirty="0">
                <a:latin typeface="Calibri"/>
                <a:cs typeface="Calibri"/>
              </a:rPr>
              <a:t> </a:t>
            </a:r>
            <a:r>
              <a:rPr sz="3200" i="1" dirty="0">
                <a:latin typeface="Calibri"/>
                <a:cs typeface="Calibri"/>
              </a:rPr>
              <a:t>έχει</a:t>
            </a:r>
            <a:r>
              <a:rPr sz="3200" i="1" spc="-90" dirty="0">
                <a:latin typeface="Calibri"/>
                <a:cs typeface="Calibri"/>
              </a:rPr>
              <a:t> </a:t>
            </a:r>
            <a:r>
              <a:rPr sz="3200" i="1" spc="-10" dirty="0">
                <a:latin typeface="Calibri"/>
                <a:cs typeface="Calibri"/>
              </a:rPr>
              <a:t>βάρος</a:t>
            </a:r>
            <a:r>
              <a:rPr lang="el-GR" sz="3200" i="1" spc="-10" dirty="0">
                <a:latin typeface="Calibri"/>
                <a:cs typeface="Calibri"/>
              </a:rPr>
              <a:t> </a:t>
            </a:r>
            <a:r>
              <a:rPr sz="3200" b="1" i="1" dirty="0">
                <a:latin typeface="Calibri"/>
                <a:cs typeface="Calibri"/>
              </a:rPr>
              <a:t>4.200</a:t>
            </a:r>
            <a:r>
              <a:rPr sz="3200" b="1" i="1" spc="-70" dirty="0">
                <a:latin typeface="Calibri"/>
                <a:cs typeface="Calibri"/>
              </a:rPr>
              <a:t> </a:t>
            </a:r>
            <a:r>
              <a:rPr sz="3200" b="1" i="1" spc="-10" dirty="0">
                <a:latin typeface="Calibri"/>
                <a:cs typeface="Calibri"/>
              </a:rPr>
              <a:t>γραμμάρια.</a:t>
            </a:r>
            <a:endParaRPr sz="3200" dirty="0">
              <a:latin typeface="Calibri"/>
              <a:cs typeface="Calibri"/>
            </a:endParaRPr>
          </a:p>
          <a:p>
            <a:pPr marL="365760" indent="-353695">
              <a:lnSpc>
                <a:spcPct val="100000"/>
              </a:lnSpc>
              <a:spcBef>
                <a:spcPts val="1775"/>
              </a:spcBef>
              <a:buFont typeface="Wingdings"/>
              <a:buChar char=""/>
              <a:tabLst>
                <a:tab pos="366395" algn="l"/>
              </a:tabLst>
            </a:pPr>
            <a:r>
              <a:rPr lang="el-GR" sz="3200" i="1" spc="-135" dirty="0">
                <a:latin typeface="Calibri"/>
                <a:cs typeface="Calibri"/>
              </a:rPr>
              <a:t>Κατά την γνώμη σας, είναι </a:t>
            </a:r>
            <a:r>
              <a:rPr sz="3200" i="1" dirty="0" err="1">
                <a:latin typeface="Calibri"/>
                <a:cs typeface="Calibri"/>
              </a:rPr>
              <a:t>μεγάλο</a:t>
            </a:r>
            <a:r>
              <a:rPr sz="3200" i="1" spc="-85" dirty="0">
                <a:latin typeface="Calibri"/>
                <a:cs typeface="Calibri"/>
              </a:rPr>
              <a:t> </a:t>
            </a:r>
            <a:r>
              <a:rPr sz="3200" i="1" dirty="0">
                <a:latin typeface="Calibri"/>
                <a:cs typeface="Calibri"/>
              </a:rPr>
              <a:t>ή</a:t>
            </a:r>
            <a:r>
              <a:rPr sz="3200" i="1" spc="-75" dirty="0">
                <a:latin typeface="Calibri"/>
                <a:cs typeface="Calibri"/>
              </a:rPr>
              <a:t> </a:t>
            </a:r>
            <a:r>
              <a:rPr sz="3200" i="1" dirty="0">
                <a:latin typeface="Calibri"/>
                <a:cs typeface="Calibri"/>
              </a:rPr>
              <a:t>μικρό</a:t>
            </a:r>
            <a:r>
              <a:rPr sz="3200" i="1" spc="-100" dirty="0">
                <a:latin typeface="Calibri"/>
                <a:cs typeface="Calibri"/>
              </a:rPr>
              <a:t> </a:t>
            </a:r>
            <a:r>
              <a:rPr sz="3200" i="1" dirty="0">
                <a:latin typeface="Calibri"/>
                <a:cs typeface="Calibri"/>
              </a:rPr>
              <a:t>και</a:t>
            </a:r>
            <a:r>
              <a:rPr sz="3200" i="1" spc="-100" dirty="0">
                <a:latin typeface="Calibri"/>
                <a:cs typeface="Calibri"/>
              </a:rPr>
              <a:t> </a:t>
            </a:r>
            <a:r>
              <a:rPr sz="3200" i="1" spc="-10" dirty="0" err="1">
                <a:latin typeface="Calibri"/>
                <a:cs typeface="Calibri"/>
              </a:rPr>
              <a:t>γι</a:t>
            </a:r>
            <a:r>
              <a:rPr sz="3200" i="1" spc="-10" dirty="0">
                <a:latin typeface="Calibri"/>
                <a:cs typeface="Calibri"/>
              </a:rPr>
              <a:t>ατί</a:t>
            </a:r>
            <a:r>
              <a:rPr lang="el-GR" sz="3200" i="1" spc="-10" dirty="0">
                <a:latin typeface="Calibri"/>
                <a:cs typeface="Calibri"/>
              </a:rPr>
              <a:t>;</a:t>
            </a:r>
            <a:endParaRPr sz="3200" dirty="0">
              <a:latin typeface="Calibri"/>
              <a:cs typeface="Calibri"/>
            </a:endParaRPr>
          </a:p>
          <a:p>
            <a:pPr marL="365760" indent="-353695">
              <a:lnSpc>
                <a:spcPct val="100000"/>
              </a:lnSpc>
              <a:spcBef>
                <a:spcPts val="1755"/>
              </a:spcBef>
              <a:buFont typeface="Wingdings"/>
              <a:buChar char=""/>
              <a:tabLst>
                <a:tab pos="366395" algn="l"/>
              </a:tabLst>
            </a:pPr>
            <a:r>
              <a:rPr sz="3200" i="1" dirty="0">
                <a:latin typeface="Calibri"/>
                <a:cs typeface="Calibri"/>
              </a:rPr>
              <a:t>Πώς</a:t>
            </a:r>
            <a:r>
              <a:rPr sz="3200" i="1" spc="-100" dirty="0">
                <a:latin typeface="Calibri"/>
                <a:cs typeface="Calibri"/>
              </a:rPr>
              <a:t> </a:t>
            </a:r>
            <a:r>
              <a:rPr sz="3200" i="1" spc="-20" dirty="0">
                <a:latin typeface="Calibri"/>
                <a:cs typeface="Calibri"/>
              </a:rPr>
              <a:t>καταλήξατε</a:t>
            </a:r>
            <a:r>
              <a:rPr sz="3200" i="1" spc="-45" dirty="0">
                <a:latin typeface="Calibri"/>
                <a:cs typeface="Calibri"/>
              </a:rPr>
              <a:t> </a:t>
            </a:r>
            <a:r>
              <a:rPr sz="3200" i="1" dirty="0">
                <a:latin typeface="Calibri"/>
                <a:cs typeface="Calibri"/>
              </a:rPr>
              <a:t>στην</a:t>
            </a:r>
            <a:r>
              <a:rPr sz="3200" i="1" spc="-70" dirty="0">
                <a:latin typeface="Calibri"/>
                <a:cs typeface="Calibri"/>
              </a:rPr>
              <a:t> </a:t>
            </a:r>
            <a:r>
              <a:rPr sz="3200" i="1" dirty="0">
                <a:latin typeface="Calibri"/>
                <a:cs typeface="Calibri"/>
              </a:rPr>
              <a:t>απάντηση</a:t>
            </a:r>
            <a:r>
              <a:rPr sz="3200" i="1" spc="-80" dirty="0">
                <a:latin typeface="Calibri"/>
                <a:cs typeface="Calibri"/>
              </a:rPr>
              <a:t> </a:t>
            </a:r>
            <a:r>
              <a:rPr sz="3200" i="1" spc="-20" dirty="0">
                <a:latin typeface="Calibri"/>
                <a:cs typeface="Calibri"/>
              </a:rPr>
              <a:t>σας;</a:t>
            </a:r>
            <a:endParaRPr sz="3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334312"/>
            <a:ext cx="11760200" cy="2521844"/>
          </a:xfrm>
          <a:prstGeom prst="rect">
            <a:avLst/>
          </a:prstGeom>
        </p:spPr>
        <p:txBody>
          <a:bodyPr vert="horz" wrap="square" lIns="0" tIns="12700" rIns="0" bIns="0" rtlCol="0">
            <a:spAutoFit/>
          </a:bodyPr>
          <a:lstStyle/>
          <a:p>
            <a:pPr marL="12700" marR="445770" algn="just">
              <a:lnSpc>
                <a:spcPct val="130100"/>
              </a:lnSpc>
              <a:spcBef>
                <a:spcPts val="100"/>
              </a:spcBef>
            </a:pPr>
            <a:r>
              <a:rPr sz="3200" dirty="0">
                <a:latin typeface="Calibri"/>
                <a:cs typeface="Calibri"/>
              </a:rPr>
              <a:t>Μια</a:t>
            </a:r>
            <a:r>
              <a:rPr sz="3200" spc="-114" dirty="0">
                <a:latin typeface="Calibri"/>
                <a:cs typeface="Calibri"/>
              </a:rPr>
              <a:t> </a:t>
            </a:r>
            <a:r>
              <a:rPr sz="3200" dirty="0">
                <a:latin typeface="Calibri"/>
                <a:cs typeface="Calibri"/>
              </a:rPr>
              <a:t>μεμονωμένη</a:t>
            </a:r>
            <a:r>
              <a:rPr sz="3200" spc="-50" dirty="0">
                <a:latin typeface="Calibri"/>
                <a:cs typeface="Calibri"/>
              </a:rPr>
              <a:t> </a:t>
            </a:r>
            <a:r>
              <a:rPr sz="3200" dirty="0">
                <a:latin typeface="Calibri"/>
                <a:cs typeface="Calibri"/>
              </a:rPr>
              <a:t>τιμή</a:t>
            </a:r>
            <a:r>
              <a:rPr sz="3200" spc="-114" dirty="0">
                <a:latin typeface="Calibri"/>
                <a:cs typeface="Calibri"/>
              </a:rPr>
              <a:t> </a:t>
            </a:r>
            <a:r>
              <a:rPr sz="3200" dirty="0">
                <a:latin typeface="Calibri"/>
                <a:cs typeface="Calibri"/>
              </a:rPr>
              <a:t>μιας</a:t>
            </a:r>
            <a:r>
              <a:rPr sz="3200" spc="-80" dirty="0">
                <a:latin typeface="Calibri"/>
                <a:cs typeface="Calibri"/>
              </a:rPr>
              <a:t> </a:t>
            </a:r>
            <a:r>
              <a:rPr sz="3200" spc="-10" dirty="0">
                <a:latin typeface="Calibri"/>
                <a:cs typeface="Calibri"/>
              </a:rPr>
              <a:t>κατανομής</a:t>
            </a:r>
            <a:r>
              <a:rPr sz="3200" spc="-30" dirty="0">
                <a:latin typeface="Calibri"/>
                <a:cs typeface="Calibri"/>
              </a:rPr>
              <a:t> </a:t>
            </a:r>
            <a:r>
              <a:rPr sz="3200" b="1" u="sng" dirty="0">
                <a:uFill>
                  <a:solidFill>
                    <a:srgbClr val="000000"/>
                  </a:solidFill>
                </a:uFill>
                <a:latin typeface="Calibri"/>
                <a:cs typeface="Calibri"/>
              </a:rPr>
              <a:t>δεν</a:t>
            </a:r>
            <a:r>
              <a:rPr sz="3200" b="1" spc="-100" dirty="0">
                <a:latin typeface="Calibri"/>
                <a:cs typeface="Calibri"/>
              </a:rPr>
              <a:t> </a:t>
            </a:r>
            <a:r>
              <a:rPr sz="3200" b="1" dirty="0">
                <a:latin typeface="Calibri"/>
                <a:cs typeface="Calibri"/>
              </a:rPr>
              <a:t>μπορεί</a:t>
            </a:r>
            <a:r>
              <a:rPr sz="3200" b="1" spc="-100" dirty="0">
                <a:latin typeface="Calibri"/>
                <a:cs typeface="Calibri"/>
              </a:rPr>
              <a:t> </a:t>
            </a:r>
            <a:r>
              <a:rPr sz="3200" b="1" spc="-25" dirty="0">
                <a:latin typeface="Calibri"/>
                <a:cs typeface="Calibri"/>
              </a:rPr>
              <a:t>να </a:t>
            </a:r>
            <a:r>
              <a:rPr sz="3200" b="1" spc="-10" dirty="0">
                <a:latin typeface="Calibri"/>
                <a:cs typeface="Calibri"/>
              </a:rPr>
              <a:t>ερμηνευτεί</a:t>
            </a:r>
            <a:r>
              <a:rPr sz="3200" b="1" spc="-95" dirty="0">
                <a:latin typeface="Calibri"/>
                <a:cs typeface="Calibri"/>
              </a:rPr>
              <a:t> </a:t>
            </a:r>
            <a:r>
              <a:rPr sz="3200" b="1" spc="-10" dirty="0">
                <a:latin typeface="Calibri"/>
                <a:cs typeface="Calibri"/>
              </a:rPr>
              <a:t>ανεξάρτητα</a:t>
            </a:r>
            <a:r>
              <a:rPr sz="3200" b="1" spc="-30" dirty="0">
                <a:latin typeface="Calibri"/>
                <a:cs typeface="Calibri"/>
              </a:rPr>
              <a:t> </a:t>
            </a:r>
            <a:r>
              <a:rPr sz="3200" dirty="0">
                <a:latin typeface="Calibri"/>
                <a:cs typeface="Calibri"/>
              </a:rPr>
              <a:t>από</a:t>
            </a:r>
            <a:r>
              <a:rPr sz="3200" spc="-80" dirty="0">
                <a:latin typeface="Calibri"/>
                <a:cs typeface="Calibri"/>
              </a:rPr>
              <a:t> </a:t>
            </a:r>
            <a:r>
              <a:rPr sz="3200" dirty="0">
                <a:latin typeface="Calibri"/>
                <a:cs typeface="Calibri"/>
              </a:rPr>
              <a:t>τις</a:t>
            </a:r>
            <a:r>
              <a:rPr sz="3200" spc="-110" dirty="0">
                <a:latin typeface="Calibri"/>
                <a:cs typeface="Calibri"/>
              </a:rPr>
              <a:t> </a:t>
            </a:r>
            <a:r>
              <a:rPr sz="3200" spc="-10" dirty="0">
                <a:latin typeface="Calibri"/>
                <a:cs typeface="Calibri"/>
              </a:rPr>
              <a:t>υπόλοιπες.</a:t>
            </a:r>
            <a:r>
              <a:rPr sz="3200" spc="-105" dirty="0">
                <a:latin typeface="Calibri"/>
                <a:cs typeface="Calibri"/>
              </a:rPr>
              <a:t> </a:t>
            </a:r>
            <a:r>
              <a:rPr sz="3200" dirty="0" err="1">
                <a:latin typeface="Calibri"/>
                <a:cs typeface="Calibri"/>
              </a:rPr>
              <a:t>Πρέ</a:t>
            </a:r>
            <a:r>
              <a:rPr sz="3200" dirty="0">
                <a:latin typeface="Calibri"/>
                <a:cs typeface="Calibri"/>
              </a:rPr>
              <a:t>πει</a:t>
            </a:r>
            <a:r>
              <a:rPr sz="3200" spc="-75" dirty="0">
                <a:latin typeface="Calibri"/>
                <a:cs typeface="Calibri"/>
              </a:rPr>
              <a:t> </a:t>
            </a:r>
            <a:r>
              <a:rPr sz="3200" spc="-25" dirty="0">
                <a:latin typeface="Calibri"/>
                <a:cs typeface="Calibri"/>
              </a:rPr>
              <a:t>να</a:t>
            </a:r>
            <a:r>
              <a:rPr lang="el-GR" sz="3200" spc="-25" dirty="0">
                <a:latin typeface="Calibri"/>
                <a:cs typeface="Calibri"/>
              </a:rPr>
              <a:t> </a:t>
            </a:r>
            <a:r>
              <a:rPr sz="3200" dirty="0">
                <a:latin typeface="Calibri"/>
                <a:cs typeface="Calibri"/>
              </a:rPr>
              <a:t>υπ</a:t>
            </a:r>
            <a:r>
              <a:rPr sz="3200" dirty="0" err="1">
                <a:latin typeface="Calibri"/>
                <a:cs typeface="Calibri"/>
              </a:rPr>
              <a:t>άρχει</a:t>
            </a:r>
            <a:r>
              <a:rPr sz="3200" spc="-175" dirty="0">
                <a:latin typeface="Calibri"/>
                <a:cs typeface="Calibri"/>
              </a:rPr>
              <a:t> </a:t>
            </a:r>
            <a:r>
              <a:rPr sz="3200" spc="-10" dirty="0">
                <a:latin typeface="Calibri"/>
                <a:cs typeface="Calibri"/>
              </a:rPr>
              <a:t>κάποιο</a:t>
            </a:r>
            <a:r>
              <a:rPr sz="3200" spc="-90" dirty="0">
                <a:latin typeface="Calibri"/>
                <a:cs typeface="Calibri"/>
              </a:rPr>
              <a:t> </a:t>
            </a:r>
            <a:r>
              <a:rPr sz="3200" b="1" dirty="0">
                <a:latin typeface="Calibri"/>
                <a:cs typeface="Calibri"/>
              </a:rPr>
              <a:t>σημείο</a:t>
            </a:r>
            <a:r>
              <a:rPr sz="3200" b="1" spc="-90" dirty="0">
                <a:latin typeface="Calibri"/>
                <a:cs typeface="Calibri"/>
              </a:rPr>
              <a:t> </a:t>
            </a:r>
            <a:r>
              <a:rPr sz="3200" b="1" dirty="0">
                <a:latin typeface="Calibri"/>
                <a:cs typeface="Calibri"/>
              </a:rPr>
              <a:t>αναφοράς.</a:t>
            </a:r>
            <a:r>
              <a:rPr sz="3200" b="1" spc="-130" dirty="0">
                <a:latin typeface="Calibri"/>
                <a:cs typeface="Calibri"/>
              </a:rPr>
              <a:t> </a:t>
            </a:r>
            <a:r>
              <a:rPr sz="3200" spc="-140" dirty="0">
                <a:latin typeface="Calibri"/>
                <a:cs typeface="Calibri"/>
              </a:rPr>
              <a:t>Το</a:t>
            </a:r>
            <a:r>
              <a:rPr sz="3200" spc="-40" dirty="0">
                <a:latin typeface="Calibri"/>
                <a:cs typeface="Calibri"/>
              </a:rPr>
              <a:t> </a:t>
            </a:r>
            <a:r>
              <a:rPr sz="3200" dirty="0">
                <a:latin typeface="Calibri"/>
                <a:cs typeface="Calibri"/>
              </a:rPr>
              <a:t>σημείο</a:t>
            </a:r>
            <a:r>
              <a:rPr sz="3200" spc="-110" dirty="0">
                <a:latin typeface="Calibri"/>
                <a:cs typeface="Calibri"/>
              </a:rPr>
              <a:t> </a:t>
            </a:r>
            <a:r>
              <a:rPr sz="3200" spc="-10" dirty="0">
                <a:latin typeface="Calibri"/>
                <a:cs typeface="Calibri"/>
              </a:rPr>
              <a:t>αναφοράς </a:t>
            </a:r>
            <a:r>
              <a:rPr sz="3200" dirty="0">
                <a:latin typeface="Calibri"/>
                <a:cs typeface="Calibri"/>
              </a:rPr>
              <a:t>είναι</a:t>
            </a:r>
            <a:r>
              <a:rPr sz="3200" spc="-90" dirty="0">
                <a:latin typeface="Calibri"/>
                <a:cs typeface="Calibri"/>
              </a:rPr>
              <a:t> </a:t>
            </a:r>
            <a:r>
              <a:rPr sz="3200" dirty="0">
                <a:latin typeface="Calibri"/>
                <a:cs typeface="Calibri"/>
              </a:rPr>
              <a:t>συνήθως</a:t>
            </a:r>
            <a:r>
              <a:rPr sz="3200" spc="-90" dirty="0">
                <a:latin typeface="Calibri"/>
                <a:cs typeface="Calibri"/>
              </a:rPr>
              <a:t> </a:t>
            </a:r>
            <a:r>
              <a:rPr sz="3200" dirty="0">
                <a:latin typeface="Calibri"/>
                <a:cs typeface="Calibri"/>
              </a:rPr>
              <a:t>ο</a:t>
            </a:r>
            <a:r>
              <a:rPr sz="3200" spc="-70" dirty="0">
                <a:latin typeface="Calibri"/>
                <a:cs typeface="Calibri"/>
              </a:rPr>
              <a:t> </a:t>
            </a:r>
            <a:r>
              <a:rPr sz="3200" dirty="0">
                <a:latin typeface="Calibri"/>
                <a:cs typeface="Calibri"/>
              </a:rPr>
              <a:t>μέσος</a:t>
            </a:r>
            <a:r>
              <a:rPr sz="3200" spc="-85" dirty="0">
                <a:latin typeface="Calibri"/>
                <a:cs typeface="Calibri"/>
              </a:rPr>
              <a:t> </a:t>
            </a:r>
            <a:r>
              <a:rPr sz="3200" dirty="0">
                <a:latin typeface="Calibri"/>
                <a:cs typeface="Calibri"/>
              </a:rPr>
              <a:t>όρος</a:t>
            </a:r>
            <a:r>
              <a:rPr sz="3200" spc="-80" dirty="0">
                <a:latin typeface="Calibri"/>
                <a:cs typeface="Calibri"/>
              </a:rPr>
              <a:t> </a:t>
            </a:r>
            <a:r>
              <a:rPr sz="3200" spc="-10" dirty="0">
                <a:latin typeface="Calibri"/>
                <a:cs typeface="Calibri"/>
              </a:rPr>
              <a:t>(χρειάζεται</a:t>
            </a:r>
            <a:r>
              <a:rPr sz="3200" spc="-80" dirty="0">
                <a:latin typeface="Calibri"/>
                <a:cs typeface="Calibri"/>
              </a:rPr>
              <a:t> </a:t>
            </a:r>
            <a:r>
              <a:rPr sz="3200" dirty="0">
                <a:latin typeface="Calibri"/>
                <a:cs typeface="Calibri"/>
              </a:rPr>
              <a:t>όμως</a:t>
            </a:r>
            <a:r>
              <a:rPr sz="3200" spc="-65" dirty="0">
                <a:latin typeface="Calibri"/>
                <a:cs typeface="Calibri"/>
              </a:rPr>
              <a:t> </a:t>
            </a:r>
            <a:r>
              <a:rPr sz="3200" spc="-25" dirty="0">
                <a:latin typeface="Calibri"/>
                <a:cs typeface="Calibri"/>
              </a:rPr>
              <a:t>να </a:t>
            </a:r>
            <a:r>
              <a:rPr sz="3200" dirty="0">
                <a:latin typeface="Calibri"/>
                <a:cs typeface="Calibri"/>
              </a:rPr>
              <a:t>γνωρίζουμε</a:t>
            </a:r>
            <a:r>
              <a:rPr sz="3200" spc="-120" dirty="0">
                <a:latin typeface="Calibri"/>
                <a:cs typeface="Calibri"/>
              </a:rPr>
              <a:t> </a:t>
            </a:r>
            <a:r>
              <a:rPr sz="3200" dirty="0">
                <a:latin typeface="Calibri"/>
                <a:cs typeface="Calibri"/>
              </a:rPr>
              <a:t>και</a:t>
            </a:r>
            <a:r>
              <a:rPr sz="3200" spc="-125" dirty="0">
                <a:latin typeface="Calibri"/>
                <a:cs typeface="Calibri"/>
              </a:rPr>
              <a:t> </a:t>
            </a:r>
            <a:r>
              <a:rPr sz="3200" dirty="0">
                <a:latin typeface="Calibri"/>
                <a:cs typeface="Calibri"/>
              </a:rPr>
              <a:t>την</a:t>
            </a:r>
            <a:r>
              <a:rPr sz="3200" spc="-110" dirty="0">
                <a:latin typeface="Calibri"/>
                <a:cs typeface="Calibri"/>
              </a:rPr>
              <a:t> </a:t>
            </a:r>
            <a:r>
              <a:rPr sz="3200" dirty="0">
                <a:latin typeface="Calibri"/>
                <a:cs typeface="Calibri"/>
              </a:rPr>
              <a:t>τυπική</a:t>
            </a:r>
            <a:r>
              <a:rPr sz="3200" spc="-130" dirty="0">
                <a:latin typeface="Calibri"/>
                <a:cs typeface="Calibri"/>
              </a:rPr>
              <a:t> </a:t>
            </a:r>
            <a:r>
              <a:rPr sz="3200" spc="-10" dirty="0">
                <a:latin typeface="Calibri"/>
                <a:cs typeface="Calibri"/>
              </a:rPr>
              <a:t>απόκλιση).</a:t>
            </a:r>
            <a:endParaRPr sz="32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4733" y="968023"/>
            <a:ext cx="11025334" cy="4695485"/>
            <a:chOff x="527015" y="968023"/>
            <a:chExt cx="10625481" cy="4695485"/>
          </a:xfrm>
        </p:grpSpPr>
        <p:pic>
          <p:nvPicPr>
            <p:cNvPr id="3" name="object 3"/>
            <p:cNvPicPr/>
            <p:nvPr/>
          </p:nvPicPr>
          <p:blipFill>
            <a:blip r:embed="rId2" cstate="print"/>
            <a:stretch>
              <a:fillRect/>
            </a:stretch>
          </p:blipFill>
          <p:spPr>
            <a:xfrm>
              <a:off x="527015" y="968023"/>
              <a:ext cx="10625481" cy="4695485"/>
            </a:xfrm>
            <a:prstGeom prst="rect">
              <a:avLst/>
            </a:prstGeom>
          </p:spPr>
        </p:pic>
        <p:sp>
          <p:nvSpPr>
            <p:cNvPr id="4" name="object 4"/>
            <p:cNvSpPr/>
            <p:nvPr/>
          </p:nvSpPr>
          <p:spPr>
            <a:xfrm>
              <a:off x="9082785" y="1636776"/>
              <a:ext cx="326390" cy="186055"/>
            </a:xfrm>
            <a:custGeom>
              <a:avLst/>
              <a:gdLst/>
              <a:ahLst/>
              <a:cxnLst/>
              <a:rect l="l" t="t" r="r" b="b"/>
              <a:pathLst>
                <a:path w="326390" h="186055">
                  <a:moveTo>
                    <a:pt x="233172" y="0"/>
                  </a:moveTo>
                  <a:lnTo>
                    <a:pt x="233172" y="46482"/>
                  </a:lnTo>
                  <a:lnTo>
                    <a:pt x="0" y="46482"/>
                  </a:lnTo>
                  <a:lnTo>
                    <a:pt x="0" y="139446"/>
                  </a:lnTo>
                  <a:lnTo>
                    <a:pt x="233172" y="139446"/>
                  </a:lnTo>
                  <a:lnTo>
                    <a:pt x="233172" y="185927"/>
                  </a:lnTo>
                  <a:lnTo>
                    <a:pt x="326135" y="92963"/>
                  </a:lnTo>
                  <a:lnTo>
                    <a:pt x="233172" y="0"/>
                  </a:lnTo>
                  <a:close/>
                </a:path>
              </a:pathLst>
            </a:custGeom>
            <a:solidFill>
              <a:srgbClr val="CC6600"/>
            </a:solidFill>
          </p:spPr>
          <p:txBody>
            <a:bodyPr wrap="square" lIns="0" tIns="0" rIns="0" bIns="0" rtlCol="0"/>
            <a:lstStyle/>
            <a:p>
              <a:endParaRPr/>
            </a:p>
          </p:txBody>
        </p:sp>
        <p:sp>
          <p:nvSpPr>
            <p:cNvPr id="6" name="object 6"/>
            <p:cNvSpPr/>
            <p:nvPr/>
          </p:nvSpPr>
          <p:spPr>
            <a:xfrm>
              <a:off x="3409357" y="2820861"/>
              <a:ext cx="323215" cy="186055"/>
            </a:xfrm>
            <a:custGeom>
              <a:avLst/>
              <a:gdLst/>
              <a:ahLst/>
              <a:cxnLst/>
              <a:rect l="l" t="t" r="r" b="b"/>
              <a:pathLst>
                <a:path w="323214" h="186055">
                  <a:moveTo>
                    <a:pt x="230123" y="0"/>
                  </a:moveTo>
                  <a:lnTo>
                    <a:pt x="230123" y="46482"/>
                  </a:lnTo>
                  <a:lnTo>
                    <a:pt x="0" y="46482"/>
                  </a:lnTo>
                  <a:lnTo>
                    <a:pt x="0" y="139446"/>
                  </a:lnTo>
                  <a:lnTo>
                    <a:pt x="230123" y="139446"/>
                  </a:lnTo>
                  <a:lnTo>
                    <a:pt x="230123" y="185928"/>
                  </a:lnTo>
                  <a:lnTo>
                    <a:pt x="323088" y="92963"/>
                  </a:lnTo>
                  <a:lnTo>
                    <a:pt x="230123" y="0"/>
                  </a:lnTo>
                  <a:close/>
                </a:path>
              </a:pathLst>
            </a:custGeom>
            <a:solidFill>
              <a:srgbClr val="CC6600"/>
            </a:solidFill>
          </p:spPr>
          <p:txBody>
            <a:bodyPr wrap="square" lIns="0" tIns="0" rIns="0" bIns="0" rtlCol="0"/>
            <a:lstStyle/>
            <a:p>
              <a:endParaRPr/>
            </a:p>
          </p:txBody>
        </p:sp>
      </p:grpSp>
      <p:sp>
        <p:nvSpPr>
          <p:cNvPr id="9" name="object 9"/>
          <p:cNvSpPr txBox="1"/>
          <p:nvPr/>
        </p:nvSpPr>
        <p:spPr>
          <a:xfrm>
            <a:off x="7996541" y="5048376"/>
            <a:ext cx="4146550" cy="361950"/>
          </a:xfrm>
          <a:prstGeom prst="rect">
            <a:avLst/>
          </a:prstGeom>
        </p:spPr>
        <p:txBody>
          <a:bodyPr vert="horz" wrap="square" lIns="0" tIns="13335" rIns="0" bIns="0" rtlCol="0">
            <a:spAutoFit/>
          </a:bodyPr>
          <a:lstStyle/>
          <a:p>
            <a:pPr marL="12700">
              <a:lnSpc>
                <a:spcPct val="100000"/>
              </a:lnSpc>
              <a:spcBef>
                <a:spcPts val="105"/>
              </a:spcBef>
            </a:pPr>
            <a:r>
              <a:rPr sz="2200" b="1" dirty="0">
                <a:solidFill>
                  <a:srgbClr val="0070C0"/>
                </a:solidFill>
                <a:latin typeface="Comic Sans MS"/>
                <a:cs typeface="Comic Sans MS"/>
              </a:rPr>
              <a:t>(τo</a:t>
            </a:r>
            <a:r>
              <a:rPr sz="2200" b="1" spc="-20" dirty="0">
                <a:solidFill>
                  <a:srgbClr val="0070C0"/>
                </a:solidFill>
                <a:latin typeface="Comic Sans MS"/>
                <a:cs typeface="Comic Sans MS"/>
              </a:rPr>
              <a:t> </a:t>
            </a:r>
            <a:r>
              <a:rPr sz="2200" b="1" dirty="0">
                <a:solidFill>
                  <a:srgbClr val="0070C0"/>
                </a:solidFill>
                <a:latin typeface="Comic Sans MS"/>
                <a:cs typeface="Comic Sans MS"/>
              </a:rPr>
              <a:t>2</a:t>
            </a:r>
            <a:r>
              <a:rPr sz="2200" b="1" spc="-35" dirty="0">
                <a:solidFill>
                  <a:srgbClr val="0070C0"/>
                </a:solidFill>
                <a:latin typeface="Comic Sans MS"/>
                <a:cs typeface="Comic Sans MS"/>
              </a:rPr>
              <a:t> </a:t>
            </a:r>
            <a:r>
              <a:rPr sz="2200" b="1" dirty="0">
                <a:solidFill>
                  <a:srgbClr val="0070C0"/>
                </a:solidFill>
                <a:latin typeface="Comic Sans MS"/>
                <a:cs typeface="Comic Sans MS"/>
              </a:rPr>
              <a:t>ονομάζεται</a:t>
            </a:r>
            <a:r>
              <a:rPr sz="2200" b="1" spc="-10" dirty="0">
                <a:solidFill>
                  <a:srgbClr val="0070C0"/>
                </a:solidFill>
                <a:latin typeface="Comic Sans MS"/>
                <a:cs typeface="Comic Sans MS"/>
              </a:rPr>
              <a:t> </a:t>
            </a:r>
            <a:r>
              <a:rPr sz="2200" b="1" dirty="0">
                <a:solidFill>
                  <a:srgbClr val="0070C0"/>
                </a:solidFill>
                <a:latin typeface="Comic Sans MS"/>
                <a:cs typeface="Comic Sans MS"/>
              </a:rPr>
              <a:t>τυπική</a:t>
            </a:r>
            <a:r>
              <a:rPr sz="2200" b="1" spc="-40" dirty="0">
                <a:solidFill>
                  <a:srgbClr val="0070C0"/>
                </a:solidFill>
                <a:latin typeface="Comic Sans MS"/>
                <a:cs typeface="Comic Sans MS"/>
              </a:rPr>
              <a:t> </a:t>
            </a:r>
            <a:r>
              <a:rPr sz="2200" b="1" dirty="0">
                <a:solidFill>
                  <a:srgbClr val="0070C0"/>
                </a:solidFill>
                <a:latin typeface="Comic Sans MS"/>
                <a:cs typeface="Comic Sans MS"/>
              </a:rPr>
              <a:t>τιμή</a:t>
            </a:r>
            <a:r>
              <a:rPr sz="2200" b="1" spc="-20" dirty="0">
                <a:solidFill>
                  <a:srgbClr val="0070C0"/>
                </a:solidFill>
                <a:latin typeface="Comic Sans MS"/>
                <a:cs typeface="Comic Sans MS"/>
              </a:rPr>
              <a:t> </a:t>
            </a:r>
            <a:r>
              <a:rPr sz="2200" b="1" spc="-25" dirty="0">
                <a:solidFill>
                  <a:srgbClr val="0070C0"/>
                </a:solidFill>
                <a:latin typeface="Comic Sans MS"/>
                <a:cs typeface="Comic Sans MS"/>
              </a:rPr>
              <a:t>z)</a:t>
            </a:r>
            <a:endParaRPr sz="2200" dirty="0">
              <a:solidFill>
                <a:srgbClr val="0070C0"/>
              </a:solidFill>
              <a:latin typeface="Comic Sans MS"/>
              <a:cs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2600" y="1267854"/>
            <a:ext cx="11294533" cy="3767454"/>
            <a:chOff x="1170369" y="1267854"/>
            <a:chExt cx="9851390" cy="3767454"/>
          </a:xfrm>
        </p:grpSpPr>
        <p:pic>
          <p:nvPicPr>
            <p:cNvPr id="3" name="object 3"/>
            <p:cNvPicPr/>
            <p:nvPr/>
          </p:nvPicPr>
          <p:blipFill>
            <a:blip r:embed="rId2" cstate="print"/>
            <a:stretch>
              <a:fillRect/>
            </a:stretch>
          </p:blipFill>
          <p:spPr>
            <a:xfrm>
              <a:off x="1170369" y="1267854"/>
              <a:ext cx="9851261" cy="3766975"/>
            </a:xfrm>
            <a:prstGeom prst="rect">
              <a:avLst/>
            </a:prstGeom>
          </p:spPr>
        </p:pic>
        <p:pic>
          <p:nvPicPr>
            <p:cNvPr id="4" name="object 4"/>
            <p:cNvPicPr/>
            <p:nvPr/>
          </p:nvPicPr>
          <p:blipFill>
            <a:blip r:embed="rId3" cstate="print"/>
            <a:stretch>
              <a:fillRect/>
            </a:stretch>
          </p:blipFill>
          <p:spPr>
            <a:xfrm>
              <a:off x="4285488" y="2983991"/>
              <a:ext cx="2548127" cy="832104"/>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4763703" y="-808706"/>
            <a:ext cx="182880" cy="810895"/>
          </a:xfrm>
          <a:custGeom>
            <a:avLst/>
            <a:gdLst/>
            <a:ahLst/>
            <a:cxnLst/>
            <a:rect l="l" t="t" r="r" b="b"/>
            <a:pathLst>
              <a:path w="182879" h="810894">
                <a:moveTo>
                  <a:pt x="176784" y="478536"/>
                </a:moveTo>
                <a:lnTo>
                  <a:pt x="0" y="478536"/>
                </a:lnTo>
                <a:lnTo>
                  <a:pt x="0" y="810768"/>
                </a:lnTo>
                <a:lnTo>
                  <a:pt x="176784" y="810768"/>
                </a:lnTo>
                <a:lnTo>
                  <a:pt x="176784" y="478536"/>
                </a:lnTo>
                <a:close/>
              </a:path>
              <a:path w="182879" h="810894">
                <a:moveTo>
                  <a:pt x="182880" y="0"/>
                </a:moveTo>
                <a:lnTo>
                  <a:pt x="3048" y="0"/>
                </a:lnTo>
                <a:lnTo>
                  <a:pt x="3048" y="335280"/>
                </a:lnTo>
                <a:lnTo>
                  <a:pt x="182880" y="335280"/>
                </a:lnTo>
                <a:lnTo>
                  <a:pt x="182880" y="0"/>
                </a:lnTo>
                <a:close/>
              </a:path>
            </a:pathLst>
          </a:custGeom>
          <a:solidFill>
            <a:srgbClr val="FFFFFF"/>
          </a:solidFill>
        </p:spPr>
        <p:txBody>
          <a:bodyPr wrap="square" lIns="0" tIns="0" rIns="0" bIns="0" rtlCol="0"/>
          <a:lstStyle/>
          <a:p>
            <a:endParaRPr/>
          </a:p>
        </p:txBody>
      </p:sp>
      <p:sp>
        <p:nvSpPr>
          <p:cNvPr id="44" name="TextBox 43">
            <a:extLst>
              <a:ext uri="{FF2B5EF4-FFF2-40B4-BE49-F238E27FC236}">
                <a16:creationId xmlns:a16="http://schemas.microsoft.com/office/drawing/2014/main" id="{C9EC5F3A-5A4B-4BB1-856E-B778F5343584}"/>
              </a:ext>
            </a:extLst>
          </p:cNvPr>
          <p:cNvSpPr txBox="1"/>
          <p:nvPr/>
        </p:nvSpPr>
        <p:spPr>
          <a:xfrm>
            <a:off x="84668" y="319055"/>
            <a:ext cx="12107332" cy="1332416"/>
          </a:xfrm>
          <a:prstGeom prst="rect">
            <a:avLst/>
          </a:prstGeom>
        </p:spPr>
        <p:txBody>
          <a:bodyPr vert="horz" wrap="square" lIns="0" tIns="13970" rIns="0" bIns="0" rtlCol="0" anchor="ctr">
            <a:spAutoFit/>
          </a:bodyPr>
          <a:lstStyle>
            <a:lvl1pPr marL="12700" defTabSz="685800">
              <a:lnSpc>
                <a:spcPct val="100000"/>
              </a:lnSpc>
              <a:spcBef>
                <a:spcPts val="110"/>
              </a:spcBef>
              <a:buNone/>
              <a:defRPr sz="2800" b="0">
                <a:latin typeface="Calibri"/>
                <a:ea typeface="+mj-ea"/>
                <a:cs typeface="Calibri"/>
              </a:defRPr>
            </a:lvl1pPr>
          </a:lstStyle>
          <a:p>
            <a:r>
              <a:rPr lang="el-GR" b="1" dirty="0"/>
              <a:t>Βάσει του κανόνα 68 - 95 - 99,7:</a:t>
            </a:r>
          </a:p>
          <a:p>
            <a:r>
              <a:rPr lang="en-US" dirty="0"/>
              <a:t>T</a:t>
            </a:r>
            <a:r>
              <a:rPr lang="el-GR" dirty="0"/>
              <a:t>ο μωρό-αγόρι ανήκει στο 2,5% των μεγαλύτερων νεογέννητων μωρών της χώρας.</a:t>
            </a:r>
          </a:p>
          <a:p>
            <a:r>
              <a:rPr lang="el-GR" dirty="0"/>
              <a:t>Ξεπερνά	σε βάρος	το 97,5% των συνομηλίκων του!</a:t>
            </a:r>
          </a:p>
        </p:txBody>
      </p:sp>
      <p:grpSp>
        <p:nvGrpSpPr>
          <p:cNvPr id="105" name="Ομάδα 104">
            <a:extLst>
              <a:ext uri="{FF2B5EF4-FFF2-40B4-BE49-F238E27FC236}">
                <a16:creationId xmlns:a16="http://schemas.microsoft.com/office/drawing/2014/main" id="{666B81CB-3CA0-4961-BE1E-32D00310385B}"/>
              </a:ext>
            </a:extLst>
          </p:cNvPr>
          <p:cNvGrpSpPr/>
          <p:nvPr/>
        </p:nvGrpSpPr>
        <p:grpSpPr>
          <a:xfrm>
            <a:off x="1466679" y="1913455"/>
            <a:ext cx="9889274" cy="3856787"/>
            <a:chOff x="1946" y="755603"/>
            <a:chExt cx="9889274" cy="3856787"/>
          </a:xfrm>
        </p:grpSpPr>
        <p:sp>
          <p:nvSpPr>
            <p:cNvPr id="12" name="object 12"/>
            <p:cNvSpPr txBox="1"/>
            <p:nvPr/>
          </p:nvSpPr>
          <p:spPr>
            <a:xfrm>
              <a:off x="932516" y="2219203"/>
              <a:ext cx="482600" cy="30035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2,5%</a:t>
              </a:r>
              <a:endParaRPr sz="1800" dirty="0">
                <a:latin typeface="Calibri"/>
                <a:cs typeface="Calibri"/>
              </a:endParaRPr>
            </a:p>
          </p:txBody>
        </p:sp>
        <p:sp>
          <p:nvSpPr>
            <p:cNvPr id="13" name="object 13"/>
            <p:cNvSpPr txBox="1"/>
            <p:nvPr/>
          </p:nvSpPr>
          <p:spPr>
            <a:xfrm>
              <a:off x="8166142" y="2245515"/>
              <a:ext cx="482600" cy="300355"/>
            </a:xfrm>
            <a:prstGeom prst="rect">
              <a:avLst/>
            </a:prstGeom>
          </p:spPr>
          <p:txBody>
            <a:bodyPr vert="horz" wrap="square" lIns="0" tIns="12700" rIns="0" bIns="0" rtlCol="0">
              <a:spAutoFit/>
            </a:bodyPr>
            <a:lstStyle/>
            <a:p>
              <a:pPr marL="12700">
                <a:lnSpc>
                  <a:spcPct val="100000"/>
                </a:lnSpc>
                <a:spcBef>
                  <a:spcPts val="100"/>
                </a:spcBef>
              </a:pPr>
              <a:r>
                <a:rPr b="1" spc="-20" dirty="0">
                  <a:latin typeface="Calibri"/>
                  <a:cs typeface="Calibri"/>
                </a:rPr>
                <a:t>2,5%</a:t>
              </a:r>
              <a:endParaRPr dirty="0">
                <a:latin typeface="Calibri"/>
                <a:cs typeface="Calibri"/>
              </a:endParaRPr>
            </a:p>
          </p:txBody>
        </p:sp>
        <p:grpSp>
          <p:nvGrpSpPr>
            <p:cNvPr id="47" name="Ομάδα 46">
              <a:extLst>
                <a:ext uri="{FF2B5EF4-FFF2-40B4-BE49-F238E27FC236}">
                  <a16:creationId xmlns:a16="http://schemas.microsoft.com/office/drawing/2014/main" id="{7738CB9E-E93F-47AF-BC85-7C1838CED3EC}"/>
                </a:ext>
              </a:extLst>
            </p:cNvPr>
            <p:cNvGrpSpPr/>
            <p:nvPr/>
          </p:nvGrpSpPr>
          <p:grpSpPr>
            <a:xfrm>
              <a:off x="1946" y="755603"/>
              <a:ext cx="9889274" cy="3856787"/>
              <a:chOff x="1164132" y="2345357"/>
              <a:chExt cx="5327041" cy="3766443"/>
            </a:xfrm>
          </p:grpSpPr>
          <p:grpSp>
            <p:nvGrpSpPr>
              <p:cNvPr id="48" name="Ομάδα 47">
                <a:extLst>
                  <a:ext uri="{FF2B5EF4-FFF2-40B4-BE49-F238E27FC236}">
                    <a16:creationId xmlns:a16="http://schemas.microsoft.com/office/drawing/2014/main" id="{2FB5B16C-98C4-42F4-BCCE-C6CB34859ABC}"/>
                  </a:ext>
                </a:extLst>
              </p:cNvPr>
              <p:cNvGrpSpPr/>
              <p:nvPr/>
            </p:nvGrpSpPr>
            <p:grpSpPr>
              <a:xfrm>
                <a:off x="1206596" y="2345357"/>
                <a:ext cx="5200832" cy="3766443"/>
                <a:chOff x="777971" y="2716832"/>
                <a:chExt cx="5200832" cy="3766443"/>
              </a:xfrm>
            </p:grpSpPr>
            <p:grpSp>
              <p:nvGrpSpPr>
                <p:cNvPr id="62" name="Ομάδα 61">
                  <a:extLst>
                    <a:ext uri="{FF2B5EF4-FFF2-40B4-BE49-F238E27FC236}">
                      <a16:creationId xmlns:a16="http://schemas.microsoft.com/office/drawing/2014/main" id="{C25298E3-209B-4B47-8E34-6CB51337D018}"/>
                    </a:ext>
                  </a:extLst>
                </p:cNvPr>
                <p:cNvGrpSpPr/>
                <p:nvPr/>
              </p:nvGrpSpPr>
              <p:grpSpPr>
                <a:xfrm>
                  <a:off x="777971" y="2718546"/>
                  <a:ext cx="5200832" cy="3764729"/>
                  <a:chOff x="777971" y="2718546"/>
                  <a:chExt cx="5200832" cy="3764729"/>
                </a:xfrm>
              </p:grpSpPr>
              <p:sp>
                <p:nvSpPr>
                  <p:cNvPr id="65" name="Line 8">
                    <a:extLst>
                      <a:ext uri="{FF2B5EF4-FFF2-40B4-BE49-F238E27FC236}">
                        <a16:creationId xmlns:a16="http://schemas.microsoft.com/office/drawing/2014/main" id="{50344378-CE35-40AB-8AF2-F9A060D549D0}"/>
                      </a:ext>
                    </a:extLst>
                  </p:cNvPr>
                  <p:cNvSpPr>
                    <a:spLocks noChangeShapeType="1"/>
                  </p:cNvSpPr>
                  <p:nvPr/>
                </p:nvSpPr>
                <p:spPr bwMode="auto">
                  <a:xfrm>
                    <a:off x="3223643" y="2718546"/>
                    <a:ext cx="0" cy="2365196"/>
                  </a:xfrm>
                  <a:prstGeom prst="line">
                    <a:avLst/>
                  </a:prstGeom>
                  <a:noFill/>
                  <a:ln w="12700">
                    <a:solidFill>
                      <a:schemeClr val="tx1"/>
                    </a:solidFill>
                    <a:round/>
                    <a:headEnd/>
                    <a:tailEnd/>
                  </a:ln>
                </p:spPr>
                <p:txBody>
                  <a:bodyPr wrap="none" anchor="ctr"/>
                  <a:lstStyle/>
                  <a:p>
                    <a:endParaRPr lang="en-US"/>
                  </a:p>
                </p:txBody>
              </p:sp>
              <p:sp>
                <p:nvSpPr>
                  <p:cNvPr id="66" name="Rectangle 10">
                    <a:extLst>
                      <a:ext uri="{FF2B5EF4-FFF2-40B4-BE49-F238E27FC236}">
                        <a16:creationId xmlns:a16="http://schemas.microsoft.com/office/drawing/2014/main" id="{F94B1EEA-1078-4BE2-B0E4-308CCBC76DA3}"/>
                      </a:ext>
                    </a:extLst>
                  </p:cNvPr>
                  <p:cNvSpPr>
                    <a:spLocks noChangeArrowheads="1"/>
                  </p:cNvSpPr>
                  <p:nvPr/>
                </p:nvSpPr>
                <p:spPr bwMode="auto">
                  <a:xfrm>
                    <a:off x="3072961" y="4913616"/>
                    <a:ext cx="338728" cy="366767"/>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b="1" dirty="0">
                        <a:solidFill>
                          <a:srgbClr val="339933"/>
                        </a:solidFill>
                      </a:rPr>
                      <a:t>μ</a:t>
                    </a:r>
                  </a:p>
                </p:txBody>
              </p:sp>
              <p:sp>
                <p:nvSpPr>
                  <p:cNvPr id="67" name="Line 11">
                    <a:extLst>
                      <a:ext uri="{FF2B5EF4-FFF2-40B4-BE49-F238E27FC236}">
                        <a16:creationId xmlns:a16="http://schemas.microsoft.com/office/drawing/2014/main" id="{833B6EF7-F101-4E87-A98A-DFEC553E0480}"/>
                      </a:ext>
                    </a:extLst>
                  </p:cNvPr>
                  <p:cNvSpPr>
                    <a:spLocks noChangeShapeType="1"/>
                  </p:cNvSpPr>
                  <p:nvPr/>
                </p:nvSpPr>
                <p:spPr bwMode="auto">
                  <a:xfrm>
                    <a:off x="2044794"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68" name="Line 13">
                    <a:extLst>
                      <a:ext uri="{FF2B5EF4-FFF2-40B4-BE49-F238E27FC236}">
                        <a16:creationId xmlns:a16="http://schemas.microsoft.com/office/drawing/2014/main" id="{F500097C-43B5-4D34-AC77-F4F39AAF8896}"/>
                      </a:ext>
                    </a:extLst>
                  </p:cNvPr>
                  <p:cNvSpPr>
                    <a:spLocks noChangeShapeType="1"/>
                  </p:cNvSpPr>
                  <p:nvPr/>
                </p:nvSpPr>
                <p:spPr bwMode="auto">
                  <a:xfrm>
                    <a:off x="2044794"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69" name="Line 14">
                    <a:extLst>
                      <a:ext uri="{FF2B5EF4-FFF2-40B4-BE49-F238E27FC236}">
                        <a16:creationId xmlns:a16="http://schemas.microsoft.com/office/drawing/2014/main" id="{065752C1-685B-49D0-A0BB-2AA293521AE3}"/>
                      </a:ext>
                    </a:extLst>
                  </p:cNvPr>
                  <p:cNvSpPr>
                    <a:spLocks noChangeShapeType="1"/>
                  </p:cNvSpPr>
                  <p:nvPr/>
                </p:nvSpPr>
                <p:spPr bwMode="auto">
                  <a:xfrm>
                    <a:off x="4402492" y="3570016"/>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70" name="Rectangle 17">
                    <a:extLst>
                      <a:ext uri="{FF2B5EF4-FFF2-40B4-BE49-F238E27FC236}">
                        <a16:creationId xmlns:a16="http://schemas.microsoft.com/office/drawing/2014/main" id="{40E5E09B-D359-46F2-849E-F18DD1D1C46C}"/>
                      </a:ext>
                    </a:extLst>
                  </p:cNvPr>
                  <p:cNvSpPr>
                    <a:spLocks noChangeArrowheads="1"/>
                  </p:cNvSpPr>
                  <p:nvPr/>
                </p:nvSpPr>
                <p:spPr bwMode="auto">
                  <a:xfrm>
                    <a:off x="4110453" y="4931517"/>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71" name="Rectangle 18">
                    <a:extLst>
                      <a:ext uri="{FF2B5EF4-FFF2-40B4-BE49-F238E27FC236}">
                        <a16:creationId xmlns:a16="http://schemas.microsoft.com/office/drawing/2014/main" id="{ED551F6B-A611-4040-B78D-4D04CAB3F726}"/>
                      </a:ext>
                    </a:extLst>
                  </p:cNvPr>
                  <p:cNvSpPr>
                    <a:spLocks noChangeArrowheads="1"/>
                  </p:cNvSpPr>
                  <p:nvPr/>
                </p:nvSpPr>
                <p:spPr bwMode="auto">
                  <a:xfrm>
                    <a:off x="1758304" y="4938642"/>
                    <a:ext cx="648529"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μ</a:t>
                    </a:r>
                    <a:r>
                      <a:rPr lang="en-US" altLang="en-US" sz="1600" b="1" dirty="0">
                        <a:solidFill>
                          <a:srgbClr val="339933"/>
                        </a:solidFill>
                      </a:rPr>
                      <a:t>-1</a:t>
                    </a:r>
                    <a:r>
                      <a:rPr lang="el-GR" altLang="en-US" sz="1600" b="1" dirty="0">
                        <a:solidFill>
                          <a:srgbClr val="339933"/>
                        </a:solidFill>
                      </a:rPr>
                      <a:t>σ</a:t>
                    </a:r>
                  </a:p>
                </p:txBody>
              </p:sp>
              <p:sp>
                <p:nvSpPr>
                  <p:cNvPr id="72" name="Rectangle 20">
                    <a:extLst>
                      <a:ext uri="{FF2B5EF4-FFF2-40B4-BE49-F238E27FC236}">
                        <a16:creationId xmlns:a16="http://schemas.microsoft.com/office/drawing/2014/main" id="{4E5B9322-0714-4DBD-AB9A-7E5B2A16040F}"/>
                      </a:ext>
                    </a:extLst>
                  </p:cNvPr>
                  <p:cNvSpPr>
                    <a:spLocks noChangeArrowheads="1"/>
                  </p:cNvSpPr>
                  <p:nvPr/>
                </p:nvSpPr>
                <p:spPr bwMode="auto">
                  <a:xfrm>
                    <a:off x="3459412" y="3605296"/>
                    <a:ext cx="305901"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73" name="Rectangle 21">
                    <a:extLst>
                      <a:ext uri="{FF2B5EF4-FFF2-40B4-BE49-F238E27FC236}">
                        <a16:creationId xmlns:a16="http://schemas.microsoft.com/office/drawing/2014/main" id="{E854DB24-82C0-4AEB-ADDF-0EFA3121B159}"/>
                      </a:ext>
                    </a:extLst>
                  </p:cNvPr>
                  <p:cNvSpPr>
                    <a:spLocks noChangeArrowheads="1"/>
                  </p:cNvSpPr>
                  <p:nvPr/>
                </p:nvSpPr>
                <p:spPr bwMode="auto">
                  <a:xfrm>
                    <a:off x="2595657" y="3614686"/>
                    <a:ext cx="363924"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339933"/>
                        </a:solidFill>
                      </a:rPr>
                      <a:t>σ</a:t>
                    </a:r>
                  </a:p>
                </p:txBody>
              </p:sp>
              <p:sp>
                <p:nvSpPr>
                  <p:cNvPr id="74" name="Line 22">
                    <a:extLst>
                      <a:ext uri="{FF2B5EF4-FFF2-40B4-BE49-F238E27FC236}">
                        <a16:creationId xmlns:a16="http://schemas.microsoft.com/office/drawing/2014/main" id="{7C46BA5B-1879-4FD4-8952-BDD4A948A808}"/>
                      </a:ext>
                    </a:extLst>
                  </p:cNvPr>
                  <p:cNvSpPr>
                    <a:spLocks noChangeShapeType="1"/>
                  </p:cNvSpPr>
                  <p:nvPr/>
                </p:nvSpPr>
                <p:spPr bwMode="auto">
                  <a:xfrm>
                    <a:off x="2016508" y="5280383"/>
                    <a:ext cx="2357698" cy="0"/>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75" name="Line 13">
                    <a:extLst>
                      <a:ext uri="{FF2B5EF4-FFF2-40B4-BE49-F238E27FC236}">
                        <a16:creationId xmlns:a16="http://schemas.microsoft.com/office/drawing/2014/main" id="{F37AB1D8-C12F-480F-923F-FA4078DAD1FC}"/>
                      </a:ext>
                    </a:extLst>
                  </p:cNvPr>
                  <p:cNvSpPr>
                    <a:spLocks noChangeShapeType="1"/>
                  </p:cNvSpPr>
                  <p:nvPr/>
                </p:nvSpPr>
                <p:spPr bwMode="auto">
                  <a:xfrm>
                    <a:off x="3223643" y="4137663"/>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76" name="Rectangle 17">
                    <a:extLst>
                      <a:ext uri="{FF2B5EF4-FFF2-40B4-BE49-F238E27FC236}">
                        <a16:creationId xmlns:a16="http://schemas.microsoft.com/office/drawing/2014/main" id="{EC9CB848-CCF5-42A3-8944-C78906B6118A}"/>
                      </a:ext>
                    </a:extLst>
                  </p:cNvPr>
                  <p:cNvSpPr>
                    <a:spLocks noChangeArrowheads="1"/>
                  </p:cNvSpPr>
                  <p:nvPr/>
                </p:nvSpPr>
                <p:spPr bwMode="auto">
                  <a:xfrm>
                    <a:off x="4497540" y="5524431"/>
                    <a:ext cx="710187" cy="305212"/>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400" b="1" dirty="0">
                        <a:solidFill>
                          <a:srgbClr val="0070C0"/>
                        </a:solidFill>
                      </a:rPr>
                      <a:t>μ</a:t>
                    </a:r>
                    <a:r>
                      <a:rPr lang="en-US" altLang="en-US" sz="1400" b="1" dirty="0">
                        <a:solidFill>
                          <a:srgbClr val="0070C0"/>
                        </a:solidFill>
                      </a:rPr>
                      <a:t>+</a:t>
                    </a:r>
                    <a:r>
                      <a:rPr lang="el-GR" altLang="en-US" sz="1400" b="1" dirty="0">
                        <a:solidFill>
                          <a:srgbClr val="0070C0"/>
                        </a:solidFill>
                      </a:rPr>
                      <a:t>2σ</a:t>
                    </a:r>
                  </a:p>
                </p:txBody>
              </p:sp>
              <p:sp>
                <p:nvSpPr>
                  <p:cNvPr id="77" name="Rectangle 18">
                    <a:extLst>
                      <a:ext uri="{FF2B5EF4-FFF2-40B4-BE49-F238E27FC236}">
                        <a16:creationId xmlns:a16="http://schemas.microsoft.com/office/drawing/2014/main" id="{6A45CB80-BCD9-4C6F-8541-D5E31D6C36AF}"/>
                      </a:ext>
                    </a:extLst>
                  </p:cNvPr>
                  <p:cNvSpPr>
                    <a:spLocks noChangeArrowheads="1"/>
                  </p:cNvSpPr>
                  <p:nvPr/>
                </p:nvSpPr>
                <p:spPr bwMode="auto">
                  <a:xfrm>
                    <a:off x="1419726" y="5579903"/>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0070C0"/>
                        </a:solidFill>
                      </a:rPr>
                      <a:t>μ</a:t>
                    </a:r>
                    <a:r>
                      <a:rPr lang="en-US" altLang="en-US" sz="1600" b="1" dirty="0">
                        <a:solidFill>
                          <a:srgbClr val="0070C0"/>
                        </a:solidFill>
                      </a:rPr>
                      <a:t>-</a:t>
                    </a:r>
                    <a:r>
                      <a:rPr lang="el-GR" altLang="en-US" sz="1600" b="1" dirty="0">
                        <a:solidFill>
                          <a:srgbClr val="0070C0"/>
                        </a:solidFill>
                      </a:rPr>
                      <a:t>2σ</a:t>
                    </a:r>
                  </a:p>
                </p:txBody>
              </p:sp>
              <p:sp>
                <p:nvSpPr>
                  <p:cNvPr id="78" name="Line 22">
                    <a:extLst>
                      <a:ext uri="{FF2B5EF4-FFF2-40B4-BE49-F238E27FC236}">
                        <a16:creationId xmlns:a16="http://schemas.microsoft.com/office/drawing/2014/main" id="{C727A313-EA9B-40C6-8F69-27F66C7317D8}"/>
                      </a:ext>
                    </a:extLst>
                  </p:cNvPr>
                  <p:cNvSpPr>
                    <a:spLocks noChangeShapeType="1"/>
                  </p:cNvSpPr>
                  <p:nvPr/>
                </p:nvSpPr>
                <p:spPr bwMode="auto">
                  <a:xfrm>
                    <a:off x="1056196"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79" name="Line 23">
                    <a:extLst>
                      <a:ext uri="{FF2B5EF4-FFF2-40B4-BE49-F238E27FC236}">
                        <a16:creationId xmlns:a16="http://schemas.microsoft.com/office/drawing/2014/main" id="{9DC80725-44E3-43B5-9AB0-664C44065384}"/>
                      </a:ext>
                    </a:extLst>
                  </p:cNvPr>
                  <p:cNvSpPr>
                    <a:spLocks noChangeShapeType="1"/>
                  </p:cNvSpPr>
                  <p:nvPr/>
                </p:nvSpPr>
                <p:spPr bwMode="auto">
                  <a:xfrm>
                    <a:off x="5592494" y="4695744"/>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80" name="Line 24">
                    <a:extLst>
                      <a:ext uri="{FF2B5EF4-FFF2-40B4-BE49-F238E27FC236}">
                        <a16:creationId xmlns:a16="http://schemas.microsoft.com/office/drawing/2014/main" id="{704E11ED-D3C9-4886-8A1E-EFF00CB9F2E0}"/>
                      </a:ext>
                    </a:extLst>
                  </p:cNvPr>
                  <p:cNvSpPr>
                    <a:spLocks noChangeShapeType="1"/>
                  </p:cNvSpPr>
                  <p:nvPr/>
                </p:nvSpPr>
                <p:spPr bwMode="auto">
                  <a:xfrm>
                    <a:off x="3229839" y="4817688"/>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81" name="Line 25">
                    <a:extLst>
                      <a:ext uri="{FF2B5EF4-FFF2-40B4-BE49-F238E27FC236}">
                        <a16:creationId xmlns:a16="http://schemas.microsoft.com/office/drawing/2014/main" id="{27219630-1DA9-41C0-9525-5ED49623C161}"/>
                      </a:ext>
                    </a:extLst>
                  </p:cNvPr>
                  <p:cNvSpPr>
                    <a:spLocks noChangeShapeType="1"/>
                  </p:cNvSpPr>
                  <p:nvPr/>
                </p:nvSpPr>
                <p:spPr bwMode="auto">
                  <a:xfrm>
                    <a:off x="1056196" y="4817688"/>
                    <a:ext cx="2173643" cy="0"/>
                  </a:xfrm>
                  <a:prstGeom prst="line">
                    <a:avLst/>
                  </a:prstGeom>
                  <a:noFill/>
                  <a:ln w="12700">
                    <a:solidFill>
                      <a:schemeClr val="tx2"/>
                    </a:solidFill>
                    <a:round/>
                    <a:headEnd type="stealth" w="med" len="med"/>
                    <a:tailEnd type="stealth" w="med" len="med"/>
                  </a:ln>
                </p:spPr>
                <p:txBody>
                  <a:bodyPr wrap="none" anchor="ctr"/>
                  <a:lstStyle/>
                  <a:p>
                    <a:endParaRPr lang="en-US" dirty="0"/>
                  </a:p>
                </p:txBody>
              </p:sp>
              <p:sp>
                <p:nvSpPr>
                  <p:cNvPr id="82" name="Rectangle 26">
                    <a:extLst>
                      <a:ext uri="{FF2B5EF4-FFF2-40B4-BE49-F238E27FC236}">
                        <a16:creationId xmlns:a16="http://schemas.microsoft.com/office/drawing/2014/main" id="{C0FB7216-2BAE-4568-80A9-D1585E49F21C}"/>
                      </a:ext>
                    </a:extLst>
                  </p:cNvPr>
                  <p:cNvSpPr>
                    <a:spLocks noChangeArrowheads="1"/>
                  </p:cNvSpPr>
                  <p:nvPr/>
                </p:nvSpPr>
                <p:spPr bwMode="auto">
                  <a:xfrm>
                    <a:off x="2496055" y="4523005"/>
                    <a:ext cx="423541"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83" name="Rectangle 27">
                    <a:extLst>
                      <a:ext uri="{FF2B5EF4-FFF2-40B4-BE49-F238E27FC236}">
                        <a16:creationId xmlns:a16="http://schemas.microsoft.com/office/drawing/2014/main" id="{8E04E21B-F002-4742-B818-613DBD2D826B}"/>
                      </a:ext>
                    </a:extLst>
                  </p:cNvPr>
                  <p:cNvSpPr>
                    <a:spLocks noChangeArrowheads="1"/>
                  </p:cNvSpPr>
                  <p:nvPr/>
                </p:nvSpPr>
                <p:spPr bwMode="auto">
                  <a:xfrm>
                    <a:off x="3397587" y="4507290"/>
                    <a:ext cx="463236"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3</a:t>
                    </a:r>
                    <a:r>
                      <a:rPr lang="el-GR" altLang="en-US" sz="1600" b="1" dirty="0">
                        <a:solidFill>
                          <a:srgbClr val="FF0000"/>
                        </a:solidFill>
                      </a:rPr>
                      <a:t>σ</a:t>
                    </a:r>
                  </a:p>
                </p:txBody>
              </p:sp>
              <p:sp>
                <p:nvSpPr>
                  <p:cNvPr id="84" name="Line 29">
                    <a:extLst>
                      <a:ext uri="{FF2B5EF4-FFF2-40B4-BE49-F238E27FC236}">
                        <a16:creationId xmlns:a16="http://schemas.microsoft.com/office/drawing/2014/main" id="{2EACA058-E798-4645-92B7-29D43206EB0F}"/>
                      </a:ext>
                    </a:extLst>
                  </p:cNvPr>
                  <p:cNvSpPr>
                    <a:spLocks noChangeShapeType="1"/>
                  </p:cNvSpPr>
                  <p:nvPr/>
                </p:nvSpPr>
                <p:spPr bwMode="auto">
                  <a:xfrm>
                    <a:off x="1056196" y="6037137"/>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85" name="Rectangle 31">
                    <a:extLst>
                      <a:ext uri="{FF2B5EF4-FFF2-40B4-BE49-F238E27FC236}">
                        <a16:creationId xmlns:a16="http://schemas.microsoft.com/office/drawing/2014/main" id="{A8C2A711-B9F1-4936-A71D-A59E5BE9BF54}"/>
                      </a:ext>
                    </a:extLst>
                  </p:cNvPr>
                  <p:cNvSpPr>
                    <a:spLocks noChangeArrowheads="1"/>
                  </p:cNvSpPr>
                  <p:nvPr/>
                </p:nvSpPr>
                <p:spPr bwMode="auto">
                  <a:xfrm>
                    <a:off x="2738939" y="6115296"/>
                    <a:ext cx="986894"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rgbClr val="FF0000"/>
                        </a:solidFill>
                      </a:rPr>
                      <a:t>99,73%</a:t>
                    </a:r>
                  </a:p>
                </p:txBody>
              </p:sp>
              <p:sp>
                <p:nvSpPr>
                  <p:cNvPr id="86" name="Rectangle 17">
                    <a:extLst>
                      <a:ext uri="{FF2B5EF4-FFF2-40B4-BE49-F238E27FC236}">
                        <a16:creationId xmlns:a16="http://schemas.microsoft.com/office/drawing/2014/main" id="{4861C3AB-1210-4144-B144-1ACD7E865350}"/>
                      </a:ext>
                    </a:extLst>
                  </p:cNvPr>
                  <p:cNvSpPr>
                    <a:spLocks noChangeArrowheads="1"/>
                  </p:cNvSpPr>
                  <p:nvPr/>
                </p:nvSpPr>
                <p:spPr bwMode="auto">
                  <a:xfrm>
                    <a:off x="5268616" y="6147286"/>
                    <a:ext cx="710187"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87" name="Rectangle 18">
                    <a:extLst>
                      <a:ext uri="{FF2B5EF4-FFF2-40B4-BE49-F238E27FC236}">
                        <a16:creationId xmlns:a16="http://schemas.microsoft.com/office/drawing/2014/main" id="{94F78EAC-097D-442A-AEED-0C938DD7E698}"/>
                      </a:ext>
                    </a:extLst>
                  </p:cNvPr>
                  <p:cNvSpPr>
                    <a:spLocks noChangeArrowheads="1"/>
                  </p:cNvSpPr>
                  <p:nvPr/>
                </p:nvSpPr>
                <p:spPr bwMode="auto">
                  <a:xfrm>
                    <a:off x="777971" y="6121331"/>
                    <a:ext cx="669900" cy="335989"/>
                  </a:xfrm>
                  <a:prstGeom prst="rect">
                    <a:avLst/>
                  </a:prstGeom>
                  <a:noFill/>
                  <a:ln w="12700">
                    <a:noFill/>
                    <a:miter lim="800000"/>
                    <a:headEnd/>
                    <a:tailEnd/>
                  </a:ln>
                </p:spPr>
                <p:txBody>
                  <a:bodyPr wrap="square" lIns="90487" tIns="44450" rIns="90487" bIns="44450">
                    <a:spAutoFit/>
                  </a:bodyPr>
                  <a:lstStyle/>
                  <a:p>
                    <a:pPr>
                      <a:spcBef>
                        <a:spcPct val="50000"/>
                      </a:spcBef>
                    </a:pPr>
                    <a:r>
                      <a:rPr lang="el-GR" altLang="en-US" sz="1600" b="1" dirty="0">
                        <a:solidFill>
                          <a:srgbClr val="FF0000"/>
                        </a:solidFill>
                      </a:rPr>
                      <a:t>μ</a:t>
                    </a:r>
                    <a:r>
                      <a:rPr lang="en-US" altLang="en-US" sz="1600" b="1" dirty="0">
                        <a:solidFill>
                          <a:srgbClr val="FF0000"/>
                        </a:solidFill>
                      </a:rPr>
                      <a:t>-</a:t>
                    </a:r>
                    <a:r>
                      <a:rPr lang="el-GR" altLang="en-US" sz="1600" b="1" dirty="0">
                        <a:solidFill>
                          <a:srgbClr val="FF0000"/>
                        </a:solidFill>
                      </a:rPr>
                      <a:t>3σ</a:t>
                    </a:r>
                  </a:p>
                </p:txBody>
              </p:sp>
              <p:sp>
                <p:nvSpPr>
                  <p:cNvPr id="88" name="Line 13">
                    <a:extLst>
                      <a:ext uri="{FF2B5EF4-FFF2-40B4-BE49-F238E27FC236}">
                        <a16:creationId xmlns:a16="http://schemas.microsoft.com/office/drawing/2014/main" id="{C3F93F39-7189-4E14-9A48-78DA11DBD401}"/>
                      </a:ext>
                    </a:extLst>
                  </p:cNvPr>
                  <p:cNvSpPr>
                    <a:spLocks noChangeShapeType="1"/>
                  </p:cNvSpPr>
                  <p:nvPr/>
                </p:nvSpPr>
                <p:spPr bwMode="auto">
                  <a:xfrm>
                    <a:off x="2044794"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89" name="Line 14">
                    <a:extLst>
                      <a:ext uri="{FF2B5EF4-FFF2-40B4-BE49-F238E27FC236}">
                        <a16:creationId xmlns:a16="http://schemas.microsoft.com/office/drawing/2014/main" id="{2E74AD94-4E51-4192-B08B-8BE77FD5DF5F}"/>
                      </a:ext>
                    </a:extLst>
                  </p:cNvPr>
                  <p:cNvSpPr>
                    <a:spLocks noChangeShapeType="1"/>
                  </p:cNvSpPr>
                  <p:nvPr/>
                </p:nvSpPr>
                <p:spPr bwMode="auto">
                  <a:xfrm>
                    <a:off x="4402492"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90" name="Line 22">
                    <a:extLst>
                      <a:ext uri="{FF2B5EF4-FFF2-40B4-BE49-F238E27FC236}">
                        <a16:creationId xmlns:a16="http://schemas.microsoft.com/office/drawing/2014/main" id="{27553D8E-8F55-45A8-8FFC-55448DB8A59C}"/>
                      </a:ext>
                    </a:extLst>
                  </p:cNvPr>
                  <p:cNvSpPr>
                    <a:spLocks noChangeShapeType="1"/>
                  </p:cNvSpPr>
                  <p:nvPr/>
                </p:nvSpPr>
                <p:spPr bwMode="auto">
                  <a:xfrm>
                    <a:off x="1056196"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91" name="Line 24">
                    <a:extLst>
                      <a:ext uri="{FF2B5EF4-FFF2-40B4-BE49-F238E27FC236}">
                        <a16:creationId xmlns:a16="http://schemas.microsoft.com/office/drawing/2014/main" id="{88D0552E-2650-4105-98BB-C2AA3AE1B780}"/>
                      </a:ext>
                    </a:extLst>
                  </p:cNvPr>
                  <p:cNvSpPr>
                    <a:spLocks noChangeShapeType="1"/>
                  </p:cNvSpPr>
                  <p:nvPr/>
                </p:nvSpPr>
                <p:spPr bwMode="auto">
                  <a:xfrm>
                    <a:off x="3229839" y="4817687"/>
                    <a:ext cx="236265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92" name="Line 29">
                    <a:extLst>
                      <a:ext uri="{FF2B5EF4-FFF2-40B4-BE49-F238E27FC236}">
                        <a16:creationId xmlns:a16="http://schemas.microsoft.com/office/drawing/2014/main" id="{14B23B83-F37B-41DC-B260-BA9239D9882A}"/>
                      </a:ext>
                    </a:extLst>
                  </p:cNvPr>
                  <p:cNvSpPr>
                    <a:spLocks noChangeShapeType="1"/>
                  </p:cNvSpPr>
                  <p:nvPr/>
                </p:nvSpPr>
                <p:spPr bwMode="auto">
                  <a:xfrm>
                    <a:off x="1056196" y="6037136"/>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sp>
                <p:nvSpPr>
                  <p:cNvPr id="93" name="Line 11">
                    <a:extLst>
                      <a:ext uri="{FF2B5EF4-FFF2-40B4-BE49-F238E27FC236}">
                        <a16:creationId xmlns:a16="http://schemas.microsoft.com/office/drawing/2014/main" id="{429C9AC9-9D05-41F9-BAEC-AB175A8F7293}"/>
                      </a:ext>
                    </a:extLst>
                  </p:cNvPr>
                  <p:cNvSpPr>
                    <a:spLocks noChangeShapeType="1"/>
                  </p:cNvSpPr>
                  <p:nvPr/>
                </p:nvSpPr>
                <p:spPr bwMode="auto">
                  <a:xfrm>
                    <a:off x="2044794" y="3570015"/>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94" name="Line 13">
                    <a:extLst>
                      <a:ext uri="{FF2B5EF4-FFF2-40B4-BE49-F238E27FC236}">
                        <a16:creationId xmlns:a16="http://schemas.microsoft.com/office/drawing/2014/main" id="{70FBDD1A-2911-4A2A-8927-0E6E3DA295E7}"/>
                      </a:ext>
                    </a:extLst>
                  </p:cNvPr>
                  <p:cNvSpPr>
                    <a:spLocks noChangeShapeType="1"/>
                  </p:cNvSpPr>
                  <p:nvPr/>
                </p:nvSpPr>
                <p:spPr bwMode="auto">
                  <a:xfrm>
                    <a:off x="3223643" y="4137662"/>
                    <a:ext cx="1178849"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95" name="Line 23">
                    <a:extLst>
                      <a:ext uri="{FF2B5EF4-FFF2-40B4-BE49-F238E27FC236}">
                        <a16:creationId xmlns:a16="http://schemas.microsoft.com/office/drawing/2014/main" id="{B51174C7-D586-4B4D-A83D-B51F9B7F9F81}"/>
                      </a:ext>
                    </a:extLst>
                  </p:cNvPr>
                  <p:cNvSpPr>
                    <a:spLocks noChangeShapeType="1"/>
                  </p:cNvSpPr>
                  <p:nvPr/>
                </p:nvSpPr>
                <p:spPr bwMode="auto">
                  <a:xfrm>
                    <a:off x="5592494" y="4695743"/>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96" name="Line 25">
                    <a:extLst>
                      <a:ext uri="{FF2B5EF4-FFF2-40B4-BE49-F238E27FC236}">
                        <a16:creationId xmlns:a16="http://schemas.microsoft.com/office/drawing/2014/main" id="{E1DA6559-602B-4395-A38D-3CD8EBA4A48E}"/>
                      </a:ext>
                    </a:extLst>
                  </p:cNvPr>
                  <p:cNvSpPr>
                    <a:spLocks noChangeShapeType="1"/>
                  </p:cNvSpPr>
                  <p:nvPr/>
                </p:nvSpPr>
                <p:spPr bwMode="auto">
                  <a:xfrm>
                    <a:off x="1056196" y="4817687"/>
                    <a:ext cx="2173643" cy="0"/>
                  </a:xfrm>
                  <a:prstGeom prst="line">
                    <a:avLst/>
                  </a:prstGeom>
                  <a:noFill/>
                  <a:ln w="12700">
                    <a:solidFill>
                      <a:srgbClr val="FF0000"/>
                    </a:solidFill>
                    <a:round/>
                    <a:headEnd type="stealth" w="med" len="med"/>
                    <a:tailEnd type="stealth" w="med" len="med"/>
                  </a:ln>
                </p:spPr>
                <p:txBody>
                  <a:bodyPr wrap="none" anchor="ctr"/>
                  <a:lstStyle/>
                  <a:p>
                    <a:endParaRPr lang="en-US" dirty="0"/>
                  </a:p>
                </p:txBody>
              </p:sp>
              <p:sp>
                <p:nvSpPr>
                  <p:cNvPr id="97" name="Line 14">
                    <a:extLst>
                      <a:ext uri="{FF2B5EF4-FFF2-40B4-BE49-F238E27FC236}">
                        <a16:creationId xmlns:a16="http://schemas.microsoft.com/office/drawing/2014/main" id="{3C93B964-4107-4A8B-96F4-5CE0FD918EF8}"/>
                      </a:ext>
                    </a:extLst>
                  </p:cNvPr>
                  <p:cNvSpPr>
                    <a:spLocks noChangeShapeType="1"/>
                  </p:cNvSpPr>
                  <p:nvPr/>
                </p:nvSpPr>
                <p:spPr bwMode="auto">
                  <a:xfrm>
                    <a:off x="4402492" y="3570014"/>
                    <a:ext cx="0" cy="1513725"/>
                  </a:xfrm>
                  <a:prstGeom prst="line">
                    <a:avLst/>
                  </a:prstGeom>
                  <a:noFill/>
                  <a:ln w="25400">
                    <a:solidFill>
                      <a:schemeClr val="tx2"/>
                    </a:solidFill>
                    <a:prstDash val="sysDot"/>
                    <a:round/>
                    <a:headEnd/>
                    <a:tailEnd/>
                  </a:ln>
                </p:spPr>
                <p:txBody>
                  <a:bodyPr wrap="none" anchor="ctr"/>
                  <a:lstStyle/>
                  <a:p>
                    <a:endParaRPr lang="en-US"/>
                  </a:p>
                </p:txBody>
              </p:sp>
              <p:sp>
                <p:nvSpPr>
                  <p:cNvPr id="98" name="Line 22">
                    <a:extLst>
                      <a:ext uri="{FF2B5EF4-FFF2-40B4-BE49-F238E27FC236}">
                        <a16:creationId xmlns:a16="http://schemas.microsoft.com/office/drawing/2014/main" id="{C0953EB5-A2D4-4ED6-BE2C-7D71B5F7EA3C}"/>
                      </a:ext>
                    </a:extLst>
                  </p:cNvPr>
                  <p:cNvSpPr>
                    <a:spLocks noChangeShapeType="1"/>
                  </p:cNvSpPr>
                  <p:nvPr/>
                </p:nvSpPr>
                <p:spPr bwMode="auto">
                  <a:xfrm>
                    <a:off x="1056196" y="4695742"/>
                    <a:ext cx="0" cy="1463338"/>
                  </a:xfrm>
                  <a:prstGeom prst="line">
                    <a:avLst/>
                  </a:prstGeom>
                  <a:noFill/>
                  <a:ln w="25400">
                    <a:solidFill>
                      <a:schemeClr val="tx2"/>
                    </a:solidFill>
                    <a:prstDash val="sysDot"/>
                    <a:round/>
                    <a:headEnd/>
                    <a:tailEnd/>
                  </a:ln>
                </p:spPr>
                <p:txBody>
                  <a:bodyPr wrap="none" anchor="ctr"/>
                  <a:lstStyle/>
                  <a:p>
                    <a:endParaRPr lang="en-US"/>
                  </a:p>
                </p:txBody>
              </p:sp>
              <p:sp>
                <p:nvSpPr>
                  <p:cNvPr id="99" name="Line 24">
                    <a:extLst>
                      <a:ext uri="{FF2B5EF4-FFF2-40B4-BE49-F238E27FC236}">
                        <a16:creationId xmlns:a16="http://schemas.microsoft.com/office/drawing/2014/main" id="{C0BF7CEC-EEF5-4DBE-BFBC-CF0F656B8061}"/>
                      </a:ext>
                    </a:extLst>
                  </p:cNvPr>
                  <p:cNvSpPr>
                    <a:spLocks noChangeShapeType="1"/>
                  </p:cNvSpPr>
                  <p:nvPr/>
                </p:nvSpPr>
                <p:spPr bwMode="auto">
                  <a:xfrm>
                    <a:off x="3229839" y="4817686"/>
                    <a:ext cx="2362655" cy="0"/>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100" name="Line 29">
                    <a:extLst>
                      <a:ext uri="{FF2B5EF4-FFF2-40B4-BE49-F238E27FC236}">
                        <a16:creationId xmlns:a16="http://schemas.microsoft.com/office/drawing/2014/main" id="{D7C5A17E-6CD8-4836-8C49-1B67F621A9A6}"/>
                      </a:ext>
                    </a:extLst>
                  </p:cNvPr>
                  <p:cNvSpPr>
                    <a:spLocks noChangeShapeType="1"/>
                  </p:cNvSpPr>
                  <p:nvPr/>
                </p:nvSpPr>
                <p:spPr bwMode="auto">
                  <a:xfrm>
                    <a:off x="1056196" y="6037135"/>
                    <a:ext cx="4536298" cy="0"/>
                  </a:xfrm>
                  <a:prstGeom prst="line">
                    <a:avLst/>
                  </a:prstGeom>
                  <a:noFill/>
                  <a:ln w="19050">
                    <a:solidFill>
                      <a:srgbClr val="FF0000"/>
                    </a:solidFill>
                    <a:round/>
                    <a:headEnd type="triangle" w="med" len="med"/>
                    <a:tailEnd type="triangle" w="med" len="med"/>
                  </a:ln>
                </p:spPr>
                <p:txBody>
                  <a:bodyPr wrap="none" anchor="ctr"/>
                  <a:lstStyle/>
                  <a:p>
                    <a:endParaRPr lang="en-US"/>
                  </a:p>
                </p:txBody>
              </p:sp>
            </p:grpSp>
            <p:sp>
              <p:nvSpPr>
                <p:cNvPr id="63" name="Freeform 4">
                  <a:extLst>
                    <a:ext uri="{FF2B5EF4-FFF2-40B4-BE49-F238E27FC236}">
                      <a16:creationId xmlns:a16="http://schemas.microsoft.com/office/drawing/2014/main" id="{A12A846A-5FB0-44DB-91B9-E61CEB1CD82E}"/>
                    </a:ext>
                  </a:extLst>
                </p:cNvPr>
                <p:cNvSpPr>
                  <a:spLocks/>
                </p:cNvSpPr>
                <p:nvPr/>
              </p:nvSpPr>
              <p:spPr bwMode="auto">
                <a:xfrm>
                  <a:off x="3223645" y="2716832"/>
                  <a:ext cx="2400065" cy="2047657"/>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64" name="Freeform 5">
                  <a:extLst>
                    <a:ext uri="{FF2B5EF4-FFF2-40B4-BE49-F238E27FC236}">
                      <a16:creationId xmlns:a16="http://schemas.microsoft.com/office/drawing/2014/main" id="{CCD5FA58-096E-4EE0-8227-2279F014F2E0}"/>
                    </a:ext>
                  </a:extLst>
                </p:cNvPr>
                <p:cNvSpPr>
                  <a:spLocks/>
                </p:cNvSpPr>
                <p:nvPr/>
              </p:nvSpPr>
              <p:spPr bwMode="auto">
                <a:xfrm>
                  <a:off x="955494" y="2716832"/>
                  <a:ext cx="2307527" cy="2047657"/>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grpSp>
          <p:grpSp>
            <p:nvGrpSpPr>
              <p:cNvPr id="49" name="Ομάδα 48">
                <a:extLst>
                  <a:ext uri="{FF2B5EF4-FFF2-40B4-BE49-F238E27FC236}">
                    <a16:creationId xmlns:a16="http://schemas.microsoft.com/office/drawing/2014/main" id="{C55F4F0E-6500-4D4B-A854-23A012360C89}"/>
                  </a:ext>
                </a:extLst>
              </p:cNvPr>
              <p:cNvGrpSpPr/>
              <p:nvPr/>
            </p:nvGrpSpPr>
            <p:grpSpPr>
              <a:xfrm>
                <a:off x="1164132" y="3735008"/>
                <a:ext cx="5327041" cy="1809409"/>
                <a:chOff x="3322680" y="880059"/>
                <a:chExt cx="5327041" cy="1809409"/>
              </a:xfrm>
            </p:grpSpPr>
            <p:sp>
              <p:nvSpPr>
                <p:cNvPr id="52" name="Line 12">
                  <a:extLst>
                    <a:ext uri="{FF2B5EF4-FFF2-40B4-BE49-F238E27FC236}">
                      <a16:creationId xmlns:a16="http://schemas.microsoft.com/office/drawing/2014/main" id="{0B962482-F6D9-4A9F-BCA8-E18D0F448700}"/>
                    </a:ext>
                  </a:extLst>
                </p:cNvPr>
                <p:cNvSpPr>
                  <a:spLocks noChangeShapeType="1"/>
                </p:cNvSpPr>
                <p:nvPr/>
              </p:nvSpPr>
              <p:spPr bwMode="auto">
                <a:xfrm>
                  <a:off x="7420061" y="880059"/>
                  <a:ext cx="0" cy="1585282"/>
                </a:xfrm>
                <a:prstGeom prst="line">
                  <a:avLst/>
                </a:prstGeom>
                <a:noFill/>
                <a:ln w="25400">
                  <a:solidFill>
                    <a:schemeClr val="hlink"/>
                  </a:solidFill>
                  <a:prstDash val="sysDot"/>
                  <a:round/>
                  <a:headEnd/>
                  <a:tailEnd/>
                </a:ln>
              </p:spPr>
              <p:txBody>
                <a:bodyPr wrap="none" anchor="ctr"/>
                <a:lstStyle/>
                <a:p>
                  <a:endParaRPr lang="en-US" dirty="0"/>
                </a:p>
              </p:txBody>
            </p:sp>
            <p:grpSp>
              <p:nvGrpSpPr>
                <p:cNvPr id="53" name="Ομάδα 52">
                  <a:extLst>
                    <a:ext uri="{FF2B5EF4-FFF2-40B4-BE49-F238E27FC236}">
                      <a16:creationId xmlns:a16="http://schemas.microsoft.com/office/drawing/2014/main" id="{D597748F-7586-4A74-A58F-A285021CA063}"/>
                    </a:ext>
                  </a:extLst>
                </p:cNvPr>
                <p:cNvGrpSpPr/>
                <p:nvPr/>
              </p:nvGrpSpPr>
              <p:grpSpPr>
                <a:xfrm>
                  <a:off x="3322680" y="884675"/>
                  <a:ext cx="5327041" cy="1804793"/>
                  <a:chOff x="1752600" y="4135542"/>
                  <a:chExt cx="4295172" cy="1127766"/>
                </a:xfrm>
              </p:grpSpPr>
              <p:sp>
                <p:nvSpPr>
                  <p:cNvPr id="54" name="Rectangle 7">
                    <a:extLst>
                      <a:ext uri="{FF2B5EF4-FFF2-40B4-BE49-F238E27FC236}">
                        <a16:creationId xmlns:a16="http://schemas.microsoft.com/office/drawing/2014/main" id="{880F83EF-21FE-459A-842D-25FA2FCEFB6C}"/>
                      </a:ext>
                    </a:extLst>
                  </p:cNvPr>
                  <p:cNvSpPr>
                    <a:spLocks noChangeArrowheads="1"/>
                  </p:cNvSpPr>
                  <p:nvPr/>
                </p:nvSpPr>
                <p:spPr bwMode="auto">
                  <a:xfrm>
                    <a:off x="5815123" y="4522421"/>
                    <a:ext cx="232649" cy="229183"/>
                  </a:xfrm>
                  <a:prstGeom prst="rect">
                    <a:avLst/>
                  </a:prstGeom>
                  <a:noFill/>
                  <a:ln w="12700">
                    <a:noFill/>
                    <a:miter lim="800000"/>
                    <a:headEnd/>
                    <a:tailEnd/>
                  </a:ln>
                </p:spPr>
                <p:txBody>
                  <a:bodyPr wrap="none" lIns="90487" tIns="44450" rIns="90487" bIns="44450">
                    <a:spAutoFit/>
                  </a:bodyPr>
                  <a:lstStyle/>
                  <a:p>
                    <a:r>
                      <a:rPr lang="en-US" altLang="en-US" b="1" dirty="0"/>
                      <a:t>x</a:t>
                    </a:r>
                  </a:p>
                </p:txBody>
              </p:sp>
              <p:sp>
                <p:nvSpPr>
                  <p:cNvPr id="55" name="Line 13">
                    <a:extLst>
                      <a:ext uri="{FF2B5EF4-FFF2-40B4-BE49-F238E27FC236}">
                        <a16:creationId xmlns:a16="http://schemas.microsoft.com/office/drawing/2014/main" id="{194530B9-68EE-496C-821C-F6AB39C43344}"/>
                      </a:ext>
                    </a:extLst>
                  </p:cNvPr>
                  <p:cNvSpPr>
                    <a:spLocks noChangeShapeType="1"/>
                  </p:cNvSpPr>
                  <p:nvPr/>
                </p:nvSpPr>
                <p:spPr bwMode="auto">
                  <a:xfrm>
                    <a:off x="1752600" y="4648200"/>
                    <a:ext cx="4051300" cy="1588"/>
                  </a:xfrm>
                  <a:prstGeom prst="line">
                    <a:avLst/>
                  </a:prstGeom>
                  <a:noFill/>
                  <a:ln w="19050">
                    <a:solidFill>
                      <a:schemeClr val="tx1"/>
                    </a:solidFill>
                    <a:round/>
                    <a:headEnd/>
                    <a:tailEnd/>
                  </a:ln>
                </p:spPr>
                <p:txBody>
                  <a:bodyPr wrap="none" anchor="ctr"/>
                  <a:lstStyle/>
                  <a:p>
                    <a:endParaRPr lang="en-US"/>
                  </a:p>
                </p:txBody>
              </p:sp>
              <p:sp>
                <p:nvSpPr>
                  <p:cNvPr id="56" name="Rectangle 15">
                    <a:extLst>
                      <a:ext uri="{FF2B5EF4-FFF2-40B4-BE49-F238E27FC236}">
                        <a16:creationId xmlns:a16="http://schemas.microsoft.com/office/drawing/2014/main" id="{8F611B61-448B-46AA-8689-9B7A59849DA8}"/>
                      </a:ext>
                    </a:extLst>
                  </p:cNvPr>
                  <p:cNvSpPr>
                    <a:spLocks noChangeArrowheads="1"/>
                  </p:cNvSpPr>
                  <p:nvPr/>
                </p:nvSpPr>
                <p:spPr bwMode="auto">
                  <a:xfrm>
                    <a:off x="3896157" y="4152325"/>
                    <a:ext cx="39233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57" name="Line 28">
                    <a:extLst>
                      <a:ext uri="{FF2B5EF4-FFF2-40B4-BE49-F238E27FC236}">
                        <a16:creationId xmlns:a16="http://schemas.microsoft.com/office/drawing/2014/main" id="{ECD93E4F-FEFE-4A4A-8F49-AF2799F4052F}"/>
                      </a:ext>
                    </a:extLst>
                  </p:cNvPr>
                  <p:cNvSpPr>
                    <a:spLocks noChangeShapeType="1"/>
                  </p:cNvSpPr>
                  <p:nvPr/>
                </p:nvSpPr>
                <p:spPr bwMode="auto">
                  <a:xfrm>
                    <a:off x="2543073" y="5049943"/>
                    <a:ext cx="2514600" cy="0"/>
                  </a:xfrm>
                  <a:prstGeom prst="line">
                    <a:avLst/>
                  </a:prstGeom>
                  <a:noFill/>
                  <a:ln w="19050">
                    <a:solidFill>
                      <a:schemeClr val="hlink"/>
                    </a:solidFill>
                    <a:round/>
                    <a:headEnd type="triangle" w="med" len="med"/>
                    <a:tailEnd type="triangle" w="med" len="med"/>
                  </a:ln>
                </p:spPr>
                <p:txBody>
                  <a:bodyPr wrap="none" anchor="ctr"/>
                  <a:lstStyle/>
                  <a:p>
                    <a:endParaRPr lang="en-US"/>
                  </a:p>
                </p:txBody>
              </p:sp>
              <p:sp>
                <p:nvSpPr>
                  <p:cNvPr id="58" name="Rectangle 30">
                    <a:extLst>
                      <a:ext uri="{FF2B5EF4-FFF2-40B4-BE49-F238E27FC236}">
                        <a16:creationId xmlns:a16="http://schemas.microsoft.com/office/drawing/2014/main" id="{28804069-CF22-4AAC-A83F-F5BA1C50F7A1}"/>
                      </a:ext>
                    </a:extLst>
                  </p:cNvPr>
                  <p:cNvSpPr>
                    <a:spLocks noChangeArrowheads="1"/>
                  </p:cNvSpPr>
                  <p:nvPr/>
                </p:nvSpPr>
                <p:spPr bwMode="auto">
                  <a:xfrm>
                    <a:off x="3310975" y="5051755"/>
                    <a:ext cx="875414" cy="211553"/>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95,44%</a:t>
                    </a:r>
                  </a:p>
                </p:txBody>
              </p:sp>
              <p:sp>
                <p:nvSpPr>
                  <p:cNvPr id="59" name="Line 9">
                    <a:extLst>
                      <a:ext uri="{FF2B5EF4-FFF2-40B4-BE49-F238E27FC236}">
                        <a16:creationId xmlns:a16="http://schemas.microsoft.com/office/drawing/2014/main" id="{F4B0264B-1CCE-41AE-AA54-800FB304C185}"/>
                      </a:ext>
                    </a:extLst>
                  </p:cNvPr>
                  <p:cNvSpPr>
                    <a:spLocks noChangeShapeType="1"/>
                  </p:cNvSpPr>
                  <p:nvPr/>
                </p:nvSpPr>
                <p:spPr bwMode="auto">
                  <a:xfrm>
                    <a:off x="2541702" y="4135542"/>
                    <a:ext cx="0" cy="990600"/>
                  </a:xfrm>
                  <a:prstGeom prst="line">
                    <a:avLst/>
                  </a:prstGeom>
                  <a:noFill/>
                  <a:ln w="25400">
                    <a:solidFill>
                      <a:schemeClr val="hlink"/>
                    </a:solidFill>
                    <a:prstDash val="sysDot"/>
                    <a:round/>
                    <a:headEnd/>
                    <a:tailEnd/>
                  </a:ln>
                </p:spPr>
                <p:txBody>
                  <a:bodyPr wrap="none" anchor="ctr"/>
                  <a:lstStyle/>
                  <a:p>
                    <a:endParaRPr lang="en-US"/>
                  </a:p>
                </p:txBody>
              </p:sp>
              <p:sp>
                <p:nvSpPr>
                  <p:cNvPr id="60" name="Line 10">
                    <a:extLst>
                      <a:ext uri="{FF2B5EF4-FFF2-40B4-BE49-F238E27FC236}">
                        <a16:creationId xmlns:a16="http://schemas.microsoft.com/office/drawing/2014/main" id="{92C0B331-FF9D-4054-8391-293B9017DA0A}"/>
                      </a:ext>
                    </a:extLst>
                  </p:cNvPr>
                  <p:cNvSpPr>
                    <a:spLocks noChangeShapeType="1"/>
                  </p:cNvSpPr>
                  <p:nvPr/>
                </p:nvSpPr>
                <p:spPr bwMode="auto">
                  <a:xfrm>
                    <a:off x="3760902" y="4364142"/>
                    <a:ext cx="1295400" cy="0"/>
                  </a:xfrm>
                  <a:prstGeom prst="line">
                    <a:avLst/>
                  </a:prstGeom>
                  <a:noFill/>
                  <a:ln w="12700">
                    <a:solidFill>
                      <a:schemeClr val="hlink"/>
                    </a:solidFill>
                    <a:round/>
                    <a:headEnd type="stealth" w="med" len="med"/>
                    <a:tailEnd type="stealth" w="med" len="med"/>
                  </a:ln>
                </p:spPr>
                <p:txBody>
                  <a:bodyPr wrap="none" anchor="ctr"/>
                  <a:lstStyle/>
                  <a:p>
                    <a:endParaRPr lang="en-US"/>
                  </a:p>
                </p:txBody>
              </p:sp>
              <p:sp>
                <p:nvSpPr>
                  <p:cNvPr id="61" name="Line 11">
                    <a:extLst>
                      <a:ext uri="{FF2B5EF4-FFF2-40B4-BE49-F238E27FC236}">
                        <a16:creationId xmlns:a16="http://schemas.microsoft.com/office/drawing/2014/main" id="{829337F3-0765-4166-B4CB-7969B92E5088}"/>
                      </a:ext>
                    </a:extLst>
                  </p:cNvPr>
                  <p:cNvSpPr>
                    <a:spLocks noChangeShapeType="1"/>
                  </p:cNvSpPr>
                  <p:nvPr/>
                </p:nvSpPr>
                <p:spPr bwMode="auto">
                  <a:xfrm>
                    <a:off x="2541702" y="4364142"/>
                    <a:ext cx="1219200" cy="0"/>
                  </a:xfrm>
                  <a:prstGeom prst="line">
                    <a:avLst/>
                  </a:prstGeom>
                  <a:noFill/>
                  <a:ln w="12700">
                    <a:solidFill>
                      <a:schemeClr val="hlink"/>
                    </a:solidFill>
                    <a:round/>
                    <a:headEnd type="stealth" w="med" len="med"/>
                    <a:tailEnd type="stealth" w="med" len="med"/>
                  </a:ln>
                </p:spPr>
                <p:txBody>
                  <a:bodyPr wrap="none" anchor="ctr"/>
                  <a:lstStyle/>
                  <a:p>
                    <a:endParaRPr lang="en-US"/>
                  </a:p>
                </p:txBody>
              </p:sp>
            </p:grpSp>
          </p:grpSp>
          <p:sp>
            <p:nvSpPr>
              <p:cNvPr id="50" name="Rectangle 15">
                <a:extLst>
                  <a:ext uri="{FF2B5EF4-FFF2-40B4-BE49-F238E27FC236}">
                    <a16:creationId xmlns:a16="http://schemas.microsoft.com/office/drawing/2014/main" id="{FBA8A968-4F83-4171-AC9E-38A7EB3E5044}"/>
                  </a:ext>
                </a:extLst>
              </p:cNvPr>
              <p:cNvSpPr>
                <a:spLocks noChangeArrowheads="1"/>
              </p:cNvSpPr>
              <p:nvPr/>
            </p:nvSpPr>
            <p:spPr bwMode="auto">
              <a:xfrm>
                <a:off x="2908309" y="3785340"/>
                <a:ext cx="486588" cy="338554"/>
              </a:xfrm>
              <a:prstGeom prst="rect">
                <a:avLst/>
              </a:prstGeom>
              <a:noFill/>
              <a:ln w="19050" algn="ctr">
                <a:noFill/>
                <a:miter lim="800000"/>
                <a:headEnd/>
                <a:tailEnd/>
              </a:ln>
            </p:spPr>
            <p:txBody>
              <a:bodyPr wrap="square">
                <a:spAutoFit/>
              </a:bodyPr>
              <a:lstStyle/>
              <a:p>
                <a:pPr algn="ctr" eaLnBrk="1" hangingPunct="1"/>
                <a:r>
                  <a:rPr lang="en-US" altLang="en-US" sz="1600" b="1" dirty="0">
                    <a:solidFill>
                      <a:schemeClr val="hlink"/>
                    </a:solidFill>
                  </a:rPr>
                  <a:t>2</a:t>
                </a:r>
                <a:r>
                  <a:rPr lang="el-GR" altLang="en-US" sz="1600" b="1" dirty="0">
                    <a:solidFill>
                      <a:schemeClr val="hlink"/>
                    </a:solidFill>
                  </a:rPr>
                  <a:t>σ</a:t>
                </a:r>
              </a:p>
            </p:txBody>
          </p:sp>
          <p:sp>
            <p:nvSpPr>
              <p:cNvPr id="51" name="Rectangle 30">
                <a:extLst>
                  <a:ext uri="{FF2B5EF4-FFF2-40B4-BE49-F238E27FC236}">
                    <a16:creationId xmlns:a16="http://schemas.microsoft.com/office/drawing/2014/main" id="{29C86553-569E-45E2-A2E0-00E95DC5C5E6}"/>
                  </a:ext>
                </a:extLst>
              </p:cNvPr>
              <p:cNvSpPr>
                <a:spLocks noChangeArrowheads="1"/>
              </p:cNvSpPr>
              <p:nvPr/>
            </p:nvSpPr>
            <p:spPr bwMode="auto">
              <a:xfrm>
                <a:off x="3176521" y="4844427"/>
                <a:ext cx="957339" cy="338554"/>
              </a:xfrm>
              <a:prstGeom prst="rect">
                <a:avLst/>
              </a:prstGeom>
              <a:noFill/>
              <a:ln w="19050" algn="ctr">
                <a:noFill/>
                <a:miter lim="800000"/>
                <a:headEnd/>
                <a:tailEnd/>
              </a:ln>
            </p:spPr>
            <p:txBody>
              <a:bodyPr wrap="square">
                <a:spAutoFit/>
              </a:bodyPr>
              <a:lstStyle/>
              <a:p>
                <a:pPr algn="ctr" eaLnBrk="1" hangingPunct="1"/>
                <a:r>
                  <a:rPr lang="el-GR" altLang="en-US" sz="1600" b="1" dirty="0"/>
                  <a:t>68,28</a:t>
                </a:r>
                <a:r>
                  <a:rPr lang="en-US" altLang="en-US" sz="1600" b="1" dirty="0"/>
                  <a:t>%</a:t>
                </a:r>
              </a:p>
            </p:txBody>
          </p:sp>
        </p:grpSp>
        <p:cxnSp>
          <p:nvCxnSpPr>
            <p:cNvPr id="102" name="Ευθύγραμμο βέλος σύνδεσης 101">
              <a:extLst>
                <a:ext uri="{FF2B5EF4-FFF2-40B4-BE49-F238E27FC236}">
                  <a16:creationId xmlns:a16="http://schemas.microsoft.com/office/drawing/2014/main" id="{D2F6C1F0-2677-4368-965B-83B5688825DA}"/>
                </a:ext>
              </a:extLst>
            </p:cNvPr>
            <p:cNvCxnSpPr/>
            <p:nvPr/>
          </p:nvCxnSpPr>
          <p:spPr>
            <a:xfrm>
              <a:off x="7818722" y="2557490"/>
              <a:ext cx="12578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3" name="Ευθύγραμμο βέλος σύνδεσης 102">
              <a:extLst>
                <a:ext uri="{FF2B5EF4-FFF2-40B4-BE49-F238E27FC236}">
                  <a16:creationId xmlns:a16="http://schemas.microsoft.com/office/drawing/2014/main" id="{DEFED005-7E37-410E-AA67-B0D697BF77F8}"/>
                </a:ext>
              </a:extLst>
            </p:cNvPr>
            <p:cNvCxnSpPr>
              <a:cxnSpLocks/>
            </p:cNvCxnSpPr>
            <p:nvPr/>
          </p:nvCxnSpPr>
          <p:spPr>
            <a:xfrm flipH="1">
              <a:off x="532638" y="2557490"/>
              <a:ext cx="11223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52092" y="1340992"/>
            <a:ext cx="9845675" cy="3728720"/>
            <a:chOff x="1152092" y="1340992"/>
            <a:chExt cx="9845675" cy="3728720"/>
          </a:xfrm>
        </p:grpSpPr>
        <p:pic>
          <p:nvPicPr>
            <p:cNvPr id="3" name="object 3"/>
            <p:cNvPicPr/>
            <p:nvPr/>
          </p:nvPicPr>
          <p:blipFill>
            <a:blip r:embed="rId2" cstate="print"/>
            <a:stretch>
              <a:fillRect/>
            </a:stretch>
          </p:blipFill>
          <p:spPr>
            <a:xfrm>
              <a:off x="1152092" y="1340992"/>
              <a:ext cx="9845169" cy="3728150"/>
            </a:xfrm>
            <a:prstGeom prst="rect">
              <a:avLst/>
            </a:prstGeom>
          </p:spPr>
        </p:pic>
        <p:pic>
          <p:nvPicPr>
            <p:cNvPr id="4" name="object 4"/>
            <p:cNvPicPr/>
            <p:nvPr/>
          </p:nvPicPr>
          <p:blipFill>
            <a:blip r:embed="rId3" cstate="print"/>
            <a:stretch>
              <a:fillRect/>
            </a:stretch>
          </p:blipFill>
          <p:spPr>
            <a:xfrm>
              <a:off x="4690872" y="2474975"/>
              <a:ext cx="2545079" cy="954024"/>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6019" y="1638481"/>
            <a:ext cx="9280525" cy="1550035"/>
          </a:xfrm>
          <a:prstGeom prst="rect">
            <a:avLst/>
          </a:prstGeom>
        </p:spPr>
        <p:txBody>
          <a:bodyPr vert="horz" wrap="square" lIns="0" tIns="287020" rIns="0" bIns="0" rtlCol="0">
            <a:spAutoFit/>
          </a:bodyPr>
          <a:lstStyle/>
          <a:p>
            <a:pPr marL="365760" indent="-353695">
              <a:lnSpc>
                <a:spcPct val="100000"/>
              </a:lnSpc>
              <a:spcBef>
                <a:spcPts val="2260"/>
              </a:spcBef>
              <a:buClr>
                <a:srgbClr val="E38312"/>
              </a:buClr>
              <a:buFont typeface="Arial"/>
              <a:buChar char="•"/>
              <a:tabLst>
                <a:tab pos="365760" algn="l"/>
                <a:tab pos="366395" algn="l"/>
              </a:tabLst>
            </a:pPr>
            <a:r>
              <a:rPr sz="3200" dirty="0">
                <a:latin typeface="Calibri"/>
                <a:cs typeface="Calibri"/>
              </a:rPr>
              <a:t>Μια</a:t>
            </a:r>
            <a:r>
              <a:rPr sz="3200" spc="-80" dirty="0">
                <a:latin typeface="Calibri"/>
                <a:cs typeface="Calibri"/>
              </a:rPr>
              <a:t> </a:t>
            </a:r>
            <a:r>
              <a:rPr sz="3200" dirty="0">
                <a:latin typeface="Calibri"/>
                <a:cs typeface="Calibri"/>
              </a:rPr>
              <a:t>τιμή</a:t>
            </a:r>
            <a:r>
              <a:rPr sz="3200" spc="-40" dirty="0">
                <a:latin typeface="Calibri"/>
                <a:cs typeface="Calibri"/>
              </a:rPr>
              <a:t> </a:t>
            </a:r>
            <a:r>
              <a:rPr sz="3200" b="1" dirty="0">
                <a:latin typeface="Calibri"/>
                <a:cs typeface="Calibri"/>
              </a:rPr>
              <a:t>πάνω</a:t>
            </a:r>
            <a:r>
              <a:rPr sz="3200" b="1" spc="-80" dirty="0">
                <a:latin typeface="Calibri"/>
                <a:cs typeface="Calibri"/>
              </a:rPr>
              <a:t> </a:t>
            </a:r>
            <a:r>
              <a:rPr sz="3200" dirty="0">
                <a:latin typeface="Calibri"/>
                <a:cs typeface="Calibri"/>
              </a:rPr>
              <a:t>από</a:t>
            </a:r>
            <a:r>
              <a:rPr sz="3200" spc="-40" dirty="0">
                <a:latin typeface="Calibri"/>
                <a:cs typeface="Calibri"/>
              </a:rPr>
              <a:t> </a:t>
            </a:r>
            <a:r>
              <a:rPr sz="3200" dirty="0">
                <a:latin typeface="Calibri"/>
                <a:cs typeface="Calibri"/>
              </a:rPr>
              <a:t>το</a:t>
            </a:r>
            <a:r>
              <a:rPr sz="3200" spc="-70" dirty="0">
                <a:latin typeface="Calibri"/>
                <a:cs typeface="Calibri"/>
              </a:rPr>
              <a:t> </a:t>
            </a:r>
            <a:r>
              <a:rPr sz="3200" dirty="0">
                <a:latin typeface="Calibri"/>
                <a:cs typeface="Calibri"/>
              </a:rPr>
              <a:t>μέσο</a:t>
            </a:r>
            <a:r>
              <a:rPr sz="3200" spc="-35" dirty="0">
                <a:latin typeface="Calibri"/>
                <a:cs typeface="Calibri"/>
              </a:rPr>
              <a:t> </a:t>
            </a:r>
            <a:r>
              <a:rPr sz="3200" dirty="0">
                <a:latin typeface="Calibri"/>
                <a:cs typeface="Calibri"/>
              </a:rPr>
              <a:t>όρο</a:t>
            </a:r>
            <a:r>
              <a:rPr sz="3200" spc="-70" dirty="0">
                <a:latin typeface="Calibri"/>
                <a:cs typeface="Calibri"/>
              </a:rPr>
              <a:t> </a:t>
            </a:r>
            <a:r>
              <a:rPr sz="3200" dirty="0">
                <a:latin typeface="Calibri"/>
                <a:cs typeface="Calibri"/>
              </a:rPr>
              <a:t>έχει</a:t>
            </a:r>
            <a:r>
              <a:rPr sz="3200" spc="-85" dirty="0">
                <a:latin typeface="Calibri"/>
                <a:cs typeface="Calibri"/>
              </a:rPr>
              <a:t> </a:t>
            </a:r>
            <a:r>
              <a:rPr sz="3200" b="1" dirty="0">
                <a:latin typeface="Calibri"/>
                <a:cs typeface="Calibri"/>
              </a:rPr>
              <a:t>θετική</a:t>
            </a:r>
            <a:r>
              <a:rPr sz="3200" b="1" spc="-5" dirty="0">
                <a:latin typeface="Calibri"/>
                <a:cs typeface="Calibri"/>
              </a:rPr>
              <a:t> </a:t>
            </a:r>
            <a:r>
              <a:rPr sz="3200" b="1" dirty="0">
                <a:latin typeface="Calibri"/>
                <a:cs typeface="Calibri"/>
              </a:rPr>
              <a:t>z</a:t>
            </a:r>
            <a:r>
              <a:rPr sz="3200" b="1" spc="-65" dirty="0">
                <a:latin typeface="Calibri"/>
                <a:cs typeface="Calibri"/>
              </a:rPr>
              <a:t> </a:t>
            </a:r>
            <a:r>
              <a:rPr sz="3200" b="1" spc="-10" dirty="0">
                <a:latin typeface="Calibri"/>
                <a:cs typeface="Calibri"/>
              </a:rPr>
              <a:t>τιμή.</a:t>
            </a:r>
            <a:endParaRPr sz="3200">
              <a:latin typeface="Calibri"/>
              <a:cs typeface="Calibri"/>
            </a:endParaRPr>
          </a:p>
          <a:p>
            <a:pPr marL="365760" indent="-353695">
              <a:lnSpc>
                <a:spcPct val="100000"/>
              </a:lnSpc>
              <a:spcBef>
                <a:spcPts val="2160"/>
              </a:spcBef>
              <a:buClr>
                <a:srgbClr val="E38312"/>
              </a:buClr>
              <a:buFont typeface="Arial"/>
              <a:buChar char="•"/>
              <a:tabLst>
                <a:tab pos="365760" algn="l"/>
                <a:tab pos="366395" algn="l"/>
              </a:tabLst>
            </a:pPr>
            <a:r>
              <a:rPr sz="3200" dirty="0">
                <a:latin typeface="Calibri"/>
                <a:cs typeface="Calibri"/>
              </a:rPr>
              <a:t>Μια</a:t>
            </a:r>
            <a:r>
              <a:rPr sz="3200" spc="-100" dirty="0">
                <a:latin typeface="Calibri"/>
                <a:cs typeface="Calibri"/>
              </a:rPr>
              <a:t> </a:t>
            </a:r>
            <a:r>
              <a:rPr sz="3200" dirty="0">
                <a:latin typeface="Calibri"/>
                <a:cs typeface="Calibri"/>
              </a:rPr>
              <a:t>τιμή</a:t>
            </a:r>
            <a:r>
              <a:rPr sz="3200" spc="-60" dirty="0">
                <a:latin typeface="Calibri"/>
                <a:cs typeface="Calibri"/>
              </a:rPr>
              <a:t> </a:t>
            </a:r>
            <a:r>
              <a:rPr sz="3200" b="1" spc="-10" dirty="0">
                <a:latin typeface="Calibri"/>
                <a:cs typeface="Calibri"/>
              </a:rPr>
              <a:t>κάτω</a:t>
            </a:r>
            <a:r>
              <a:rPr sz="3200" b="1" spc="-70" dirty="0">
                <a:latin typeface="Calibri"/>
                <a:cs typeface="Calibri"/>
              </a:rPr>
              <a:t> </a:t>
            </a:r>
            <a:r>
              <a:rPr sz="3200" dirty="0">
                <a:latin typeface="Calibri"/>
                <a:cs typeface="Calibri"/>
              </a:rPr>
              <a:t>από</a:t>
            </a:r>
            <a:r>
              <a:rPr sz="3200" spc="-60" dirty="0">
                <a:latin typeface="Calibri"/>
                <a:cs typeface="Calibri"/>
              </a:rPr>
              <a:t> </a:t>
            </a:r>
            <a:r>
              <a:rPr sz="3200" dirty="0">
                <a:latin typeface="Calibri"/>
                <a:cs typeface="Calibri"/>
              </a:rPr>
              <a:t>το</a:t>
            </a:r>
            <a:r>
              <a:rPr sz="3200" spc="-85" dirty="0">
                <a:latin typeface="Calibri"/>
                <a:cs typeface="Calibri"/>
              </a:rPr>
              <a:t> </a:t>
            </a:r>
            <a:r>
              <a:rPr sz="3200" dirty="0">
                <a:latin typeface="Calibri"/>
                <a:cs typeface="Calibri"/>
              </a:rPr>
              <a:t>μέσο</a:t>
            </a:r>
            <a:r>
              <a:rPr sz="3200" spc="-65" dirty="0">
                <a:latin typeface="Calibri"/>
                <a:cs typeface="Calibri"/>
              </a:rPr>
              <a:t> </a:t>
            </a:r>
            <a:r>
              <a:rPr sz="3200" dirty="0">
                <a:latin typeface="Calibri"/>
                <a:cs typeface="Calibri"/>
              </a:rPr>
              <a:t>όρο</a:t>
            </a:r>
            <a:r>
              <a:rPr sz="3200" spc="-60" dirty="0">
                <a:latin typeface="Calibri"/>
                <a:cs typeface="Calibri"/>
              </a:rPr>
              <a:t> </a:t>
            </a:r>
            <a:r>
              <a:rPr sz="3200" dirty="0">
                <a:latin typeface="Calibri"/>
                <a:cs typeface="Calibri"/>
              </a:rPr>
              <a:t>έχει</a:t>
            </a:r>
            <a:r>
              <a:rPr sz="3200" spc="-85" dirty="0">
                <a:latin typeface="Calibri"/>
                <a:cs typeface="Calibri"/>
              </a:rPr>
              <a:t> </a:t>
            </a:r>
            <a:r>
              <a:rPr sz="3200" b="1" dirty="0">
                <a:latin typeface="Calibri"/>
                <a:cs typeface="Calibri"/>
              </a:rPr>
              <a:t>αρνητική</a:t>
            </a:r>
            <a:r>
              <a:rPr sz="3200" b="1" spc="-50" dirty="0">
                <a:latin typeface="Calibri"/>
                <a:cs typeface="Calibri"/>
              </a:rPr>
              <a:t> </a:t>
            </a:r>
            <a:r>
              <a:rPr sz="3200" b="1" dirty="0">
                <a:latin typeface="Calibri"/>
                <a:cs typeface="Calibri"/>
              </a:rPr>
              <a:t>z</a:t>
            </a:r>
            <a:r>
              <a:rPr sz="3200" b="1" spc="-85" dirty="0">
                <a:latin typeface="Calibri"/>
                <a:cs typeface="Calibri"/>
              </a:rPr>
              <a:t> </a:t>
            </a:r>
            <a:r>
              <a:rPr sz="3200" b="1" spc="-10" dirty="0">
                <a:latin typeface="Calibri"/>
                <a:cs typeface="Calibri"/>
              </a:rPr>
              <a:t>τιμή.</a:t>
            </a:r>
            <a:endParaRPr sz="3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0746" y="100090"/>
            <a:ext cx="2170507"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rPr>
              <a:t>Άσκηση 1</a:t>
            </a:r>
          </a:p>
        </p:txBody>
      </p:sp>
      <p:sp>
        <p:nvSpPr>
          <p:cNvPr id="3" name="object 3"/>
          <p:cNvSpPr txBox="1"/>
          <p:nvPr/>
        </p:nvSpPr>
        <p:spPr>
          <a:xfrm>
            <a:off x="279400" y="844461"/>
            <a:ext cx="11667067" cy="1721497"/>
          </a:xfrm>
          <a:prstGeom prst="rect">
            <a:avLst/>
          </a:prstGeom>
        </p:spPr>
        <p:txBody>
          <a:bodyPr vert="horz" wrap="square" lIns="0" tIns="12700" rIns="0" bIns="0" rtlCol="0">
            <a:spAutoFit/>
          </a:bodyPr>
          <a:lstStyle/>
          <a:p>
            <a:pPr marL="365760" marR="5080" indent="-353695">
              <a:lnSpc>
                <a:spcPct val="120100"/>
              </a:lnSpc>
              <a:spcBef>
                <a:spcPts val="100"/>
              </a:spcBef>
              <a:buFont typeface="Arial"/>
              <a:buChar char="•"/>
              <a:tabLst>
                <a:tab pos="365760" algn="l"/>
                <a:tab pos="366395" algn="l"/>
              </a:tabLst>
            </a:pPr>
            <a:r>
              <a:rPr sz="2800" i="1" dirty="0">
                <a:latin typeface="Calibri"/>
                <a:cs typeface="Calibri"/>
              </a:rPr>
              <a:t>Αν</a:t>
            </a:r>
            <a:r>
              <a:rPr sz="2800" i="1" spc="-40" dirty="0">
                <a:latin typeface="Calibri"/>
                <a:cs typeface="Calibri"/>
              </a:rPr>
              <a:t> </a:t>
            </a:r>
            <a:r>
              <a:rPr sz="2800" i="1" dirty="0">
                <a:latin typeface="Calibri"/>
                <a:cs typeface="Calibri"/>
              </a:rPr>
              <a:t>το</a:t>
            </a:r>
            <a:r>
              <a:rPr sz="2800" i="1" spc="-35" dirty="0">
                <a:latin typeface="Calibri"/>
                <a:cs typeface="Calibri"/>
              </a:rPr>
              <a:t> </a:t>
            </a:r>
            <a:r>
              <a:rPr sz="2800" i="1" dirty="0">
                <a:latin typeface="Calibri"/>
                <a:cs typeface="Calibri"/>
              </a:rPr>
              <a:t>βάρος</a:t>
            </a:r>
            <a:r>
              <a:rPr sz="2800" i="1" spc="-80" dirty="0">
                <a:latin typeface="Calibri"/>
                <a:cs typeface="Calibri"/>
              </a:rPr>
              <a:t> </a:t>
            </a:r>
            <a:r>
              <a:rPr sz="2800" i="1" dirty="0">
                <a:latin typeface="Calibri"/>
                <a:cs typeface="Calibri"/>
              </a:rPr>
              <a:t>ενός</a:t>
            </a:r>
            <a:r>
              <a:rPr sz="2800" i="1" spc="-55" dirty="0">
                <a:latin typeface="Calibri"/>
                <a:cs typeface="Calibri"/>
              </a:rPr>
              <a:t> </a:t>
            </a:r>
            <a:r>
              <a:rPr sz="2800" i="1" dirty="0">
                <a:latin typeface="Calibri"/>
                <a:cs typeface="Calibri"/>
              </a:rPr>
              <a:t>νεογέννητου</a:t>
            </a:r>
            <a:r>
              <a:rPr sz="2800" i="1" spc="-55" dirty="0">
                <a:latin typeface="Calibri"/>
                <a:cs typeface="Calibri"/>
              </a:rPr>
              <a:t> </a:t>
            </a:r>
            <a:r>
              <a:rPr sz="2800" i="1" dirty="0">
                <a:latin typeface="Calibri"/>
                <a:cs typeface="Calibri"/>
              </a:rPr>
              <a:t>αγοριού</a:t>
            </a:r>
            <a:r>
              <a:rPr sz="2800" i="1" spc="-55" dirty="0">
                <a:latin typeface="Calibri"/>
                <a:cs typeface="Calibri"/>
              </a:rPr>
              <a:t> </a:t>
            </a:r>
            <a:r>
              <a:rPr sz="2800" i="1" dirty="0">
                <a:latin typeface="Calibri"/>
                <a:cs typeface="Calibri"/>
              </a:rPr>
              <a:t>στην</a:t>
            </a:r>
            <a:r>
              <a:rPr sz="2800" i="1" spc="-20" dirty="0">
                <a:latin typeface="Calibri"/>
                <a:cs typeface="Calibri"/>
              </a:rPr>
              <a:t> </a:t>
            </a:r>
            <a:r>
              <a:rPr sz="2800" i="1" dirty="0">
                <a:latin typeface="Calibri"/>
                <a:cs typeface="Calibri"/>
              </a:rPr>
              <a:t>Ελλάδα</a:t>
            </a:r>
            <a:r>
              <a:rPr sz="2800" i="1" spc="-35" dirty="0">
                <a:latin typeface="Calibri"/>
                <a:cs typeface="Calibri"/>
              </a:rPr>
              <a:t> </a:t>
            </a:r>
            <a:r>
              <a:rPr sz="2800" i="1" dirty="0">
                <a:latin typeface="Calibri"/>
                <a:cs typeface="Calibri"/>
              </a:rPr>
              <a:t>είναι </a:t>
            </a:r>
            <a:r>
              <a:rPr sz="2800" b="1" i="1" spc="-10" dirty="0">
                <a:latin typeface="Calibri"/>
                <a:cs typeface="Calibri"/>
              </a:rPr>
              <a:t>2.800 </a:t>
            </a:r>
            <a:r>
              <a:rPr sz="2800" b="1" i="1" dirty="0">
                <a:latin typeface="Calibri"/>
                <a:cs typeface="Calibri"/>
              </a:rPr>
              <a:t>γραμμάρια</a:t>
            </a:r>
            <a:r>
              <a:rPr sz="2800" i="1" dirty="0">
                <a:latin typeface="Calibri"/>
                <a:cs typeface="Calibri"/>
              </a:rPr>
              <a:t>,</a:t>
            </a:r>
            <a:r>
              <a:rPr sz="2800" i="1" spc="-45" dirty="0">
                <a:latin typeface="Calibri"/>
                <a:cs typeface="Calibri"/>
              </a:rPr>
              <a:t> </a:t>
            </a:r>
            <a:r>
              <a:rPr sz="2800" i="1" dirty="0">
                <a:latin typeface="Calibri"/>
                <a:cs typeface="Calibri"/>
              </a:rPr>
              <a:t>ποια</a:t>
            </a:r>
            <a:r>
              <a:rPr sz="2800" i="1" spc="-45" dirty="0">
                <a:latin typeface="Calibri"/>
                <a:cs typeface="Calibri"/>
              </a:rPr>
              <a:t> </a:t>
            </a:r>
            <a:r>
              <a:rPr sz="2800" i="1" dirty="0">
                <a:latin typeface="Calibri"/>
                <a:cs typeface="Calibri"/>
              </a:rPr>
              <a:t>είναι</a:t>
            </a:r>
            <a:r>
              <a:rPr sz="2800" i="1" spc="-30" dirty="0">
                <a:latin typeface="Calibri"/>
                <a:cs typeface="Calibri"/>
              </a:rPr>
              <a:t> </a:t>
            </a:r>
            <a:r>
              <a:rPr sz="2800" i="1" dirty="0">
                <a:latin typeface="Calibri"/>
                <a:cs typeface="Calibri"/>
              </a:rPr>
              <a:t>η</a:t>
            </a:r>
            <a:r>
              <a:rPr sz="2800" i="1" spc="-30" dirty="0">
                <a:latin typeface="Calibri"/>
                <a:cs typeface="Calibri"/>
              </a:rPr>
              <a:t> </a:t>
            </a:r>
            <a:r>
              <a:rPr sz="2800" i="1" dirty="0">
                <a:latin typeface="Calibri"/>
                <a:cs typeface="Calibri"/>
              </a:rPr>
              <a:t>τυπική</a:t>
            </a:r>
            <a:r>
              <a:rPr sz="2800" i="1" spc="-60" dirty="0">
                <a:latin typeface="Calibri"/>
                <a:cs typeface="Calibri"/>
              </a:rPr>
              <a:t> </a:t>
            </a:r>
            <a:r>
              <a:rPr sz="2800" i="1" dirty="0">
                <a:latin typeface="Calibri"/>
                <a:cs typeface="Calibri"/>
              </a:rPr>
              <a:t>του</a:t>
            </a:r>
            <a:r>
              <a:rPr sz="2800" i="1" spc="-35" dirty="0">
                <a:latin typeface="Calibri"/>
                <a:cs typeface="Calibri"/>
              </a:rPr>
              <a:t> </a:t>
            </a:r>
            <a:r>
              <a:rPr sz="2800" i="1" spc="-10" dirty="0">
                <a:latin typeface="Calibri"/>
                <a:cs typeface="Calibri"/>
              </a:rPr>
              <a:t>τιμή;</a:t>
            </a:r>
            <a:endParaRPr sz="2800" dirty="0">
              <a:latin typeface="Calibri"/>
              <a:cs typeface="Calibri"/>
            </a:endParaRPr>
          </a:p>
          <a:p>
            <a:pPr marL="365760" indent="-353695">
              <a:lnSpc>
                <a:spcPct val="100000"/>
              </a:lnSpc>
              <a:spcBef>
                <a:spcPts val="1875"/>
              </a:spcBef>
              <a:buFont typeface="Arial"/>
              <a:buChar char="•"/>
              <a:tabLst>
                <a:tab pos="365760" algn="l"/>
                <a:tab pos="366395" algn="l"/>
              </a:tabLst>
            </a:pPr>
            <a:r>
              <a:rPr sz="2800" i="1" dirty="0">
                <a:latin typeface="Calibri"/>
                <a:cs typeface="Calibri"/>
              </a:rPr>
              <a:t>Πόσες</a:t>
            </a:r>
            <a:r>
              <a:rPr sz="2800" i="1" spc="-65" dirty="0">
                <a:latin typeface="Calibri"/>
                <a:cs typeface="Calibri"/>
              </a:rPr>
              <a:t> </a:t>
            </a:r>
            <a:r>
              <a:rPr sz="2800" i="1" dirty="0">
                <a:latin typeface="Calibri"/>
                <a:cs typeface="Calibri"/>
              </a:rPr>
              <a:t>τυπικές</a:t>
            </a:r>
            <a:r>
              <a:rPr sz="2800" i="1" spc="-30" dirty="0">
                <a:latin typeface="Calibri"/>
                <a:cs typeface="Calibri"/>
              </a:rPr>
              <a:t> </a:t>
            </a:r>
            <a:r>
              <a:rPr sz="2800" i="1" dirty="0">
                <a:latin typeface="Calibri"/>
                <a:cs typeface="Calibri"/>
              </a:rPr>
              <a:t>αποκλίσεις</a:t>
            </a:r>
            <a:r>
              <a:rPr sz="2800" i="1" spc="-55" dirty="0">
                <a:latin typeface="Calibri"/>
                <a:cs typeface="Calibri"/>
              </a:rPr>
              <a:t> </a:t>
            </a:r>
            <a:r>
              <a:rPr sz="2800" i="1" dirty="0">
                <a:latin typeface="Calibri"/>
                <a:cs typeface="Calibri"/>
              </a:rPr>
              <a:t>απέχει</a:t>
            </a:r>
            <a:r>
              <a:rPr sz="2800" i="1" spc="-50" dirty="0">
                <a:latin typeface="Calibri"/>
                <a:cs typeface="Calibri"/>
              </a:rPr>
              <a:t> </a:t>
            </a:r>
            <a:r>
              <a:rPr sz="2800" i="1" dirty="0">
                <a:latin typeface="Calibri"/>
                <a:cs typeface="Calibri"/>
              </a:rPr>
              <a:t>από</a:t>
            </a:r>
            <a:r>
              <a:rPr sz="2800" i="1" spc="-40" dirty="0">
                <a:latin typeface="Calibri"/>
                <a:cs typeface="Calibri"/>
              </a:rPr>
              <a:t> </a:t>
            </a:r>
            <a:r>
              <a:rPr sz="2800" i="1" dirty="0">
                <a:latin typeface="Calibri"/>
                <a:cs typeface="Calibri"/>
              </a:rPr>
              <a:t>το</a:t>
            </a:r>
            <a:r>
              <a:rPr sz="2800" i="1" spc="-30" dirty="0">
                <a:latin typeface="Calibri"/>
                <a:cs typeface="Calibri"/>
              </a:rPr>
              <a:t> </a:t>
            </a:r>
            <a:r>
              <a:rPr sz="2800" i="1" dirty="0">
                <a:latin typeface="Calibri"/>
                <a:cs typeface="Calibri"/>
              </a:rPr>
              <a:t>μέσο</a:t>
            </a:r>
            <a:r>
              <a:rPr sz="2800" i="1" spc="-35" dirty="0">
                <a:latin typeface="Calibri"/>
                <a:cs typeface="Calibri"/>
              </a:rPr>
              <a:t> </a:t>
            </a:r>
            <a:r>
              <a:rPr sz="2800" i="1" spc="-20" dirty="0">
                <a:latin typeface="Calibri"/>
                <a:cs typeface="Calibri"/>
              </a:rPr>
              <a:t>όρο;</a:t>
            </a:r>
            <a:endParaRPr sz="3800" dirty="0">
              <a:latin typeface="Calibri"/>
              <a:cs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4B17C9-0B19-44A7-A3C0-9DBC409D3236}"/>
                  </a:ext>
                </a:extLst>
              </p:cNvPr>
              <p:cNvSpPr txBox="1"/>
              <p:nvPr/>
            </p:nvSpPr>
            <p:spPr>
              <a:xfrm>
                <a:off x="3347372" y="2634720"/>
                <a:ext cx="8954694"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3200" b="1" i="1" smtClean="0">
                          <a:effectLst/>
                          <a:latin typeface="Cambria Math" panose="02040503050406030204" pitchFamily="18" charset="0"/>
                          <a:ea typeface="Calibri" panose="020F0502020204030204" pitchFamily="34" charset="0"/>
                          <a:cs typeface="Arial" panose="020B0604020202020204" pitchFamily="34" charset="0"/>
                        </a:rPr>
                        <m:t>𝒁</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l-GR" sz="3200" b="1" i="1">
                              <a:effectLst/>
                              <a:latin typeface="Cambria Math" panose="02040503050406030204" pitchFamily="18" charset="0"/>
                              <a:ea typeface="Calibri" panose="020F0502020204030204" pitchFamily="34" charset="0"/>
                              <a:cs typeface="Arial" panose="020B0604020202020204" pitchFamily="34" charset="0"/>
                            </a:rPr>
                          </m:ctrlPr>
                        </m:fPr>
                        <m:num>
                          <m:r>
                            <a:rPr lang="el-GR" sz="3200" b="1" i="1">
                              <a:effectLst/>
                              <a:latin typeface="Cambria Math" panose="02040503050406030204" pitchFamily="18" charset="0"/>
                              <a:ea typeface="Calibri" panose="020F0502020204030204" pitchFamily="34" charset="0"/>
                              <a:cs typeface="Arial" panose="020B0604020202020204" pitchFamily="34" charset="0"/>
                            </a:rPr>
                            <m:t>𝑿</m:t>
                          </m:r>
                          <m:r>
                            <a:rPr lang="el-GR" sz="3200" b="1" i="1">
                              <a:effectLst/>
                              <a:latin typeface="Cambria Math" panose="02040503050406030204" pitchFamily="18" charset="0"/>
                              <a:ea typeface="Calibri" panose="020F0502020204030204" pitchFamily="34" charset="0"/>
                              <a:cs typeface="Arial" panose="020B0604020202020204" pitchFamily="34" charset="0"/>
                            </a:rPr>
                            <m:t>−</m:t>
                          </m:r>
                          <m:r>
                            <a:rPr lang="el-GR" sz="3200" b="1" i="1">
                              <a:effectLst/>
                              <a:latin typeface="Cambria Math" panose="02040503050406030204" pitchFamily="18" charset="0"/>
                              <a:ea typeface="Calibri" panose="020F0502020204030204" pitchFamily="34" charset="0"/>
                              <a:cs typeface="Arial" panose="020B0604020202020204" pitchFamily="34" charset="0"/>
                            </a:rPr>
                            <m:t>𝝁</m:t>
                          </m:r>
                        </m:num>
                        <m:den>
                          <m:r>
                            <a:rPr lang="el-GR" sz="3200" b="1" i="1">
                              <a:effectLst/>
                              <a:latin typeface="Cambria Math" panose="02040503050406030204" pitchFamily="18" charset="0"/>
                              <a:ea typeface="Calibri" panose="020F0502020204030204" pitchFamily="34" charset="0"/>
                              <a:cs typeface="Arial" panose="020B0604020202020204" pitchFamily="34" charset="0"/>
                            </a:rPr>
                            <m:t>𝝈</m:t>
                          </m:r>
                        </m:den>
                      </m:f>
                      <m:r>
                        <a:rPr lang="el-GR" sz="3200" b="1" i="1">
                          <a:effectLst/>
                          <a:latin typeface="Cambria Math" panose="02040503050406030204" pitchFamily="18" charset="0"/>
                          <a:ea typeface="Calibri" panose="020F0502020204030204" pitchFamily="34" charset="0"/>
                          <a:cs typeface="Arial" panose="020B0604020202020204" pitchFamily="34" charset="0"/>
                        </a:rPr>
                        <m:t>=</m:t>
                      </m:r>
                      <m:f>
                        <m:fPr>
                          <m:ctrlPr>
                            <a:rPr lang="el-GR" sz="3200" b="1" i="1">
                              <a:effectLst/>
                              <a:latin typeface="Cambria Math" panose="02040503050406030204" pitchFamily="18" charset="0"/>
                              <a:ea typeface="Calibri" panose="020F0502020204030204" pitchFamily="34" charset="0"/>
                              <a:cs typeface="Arial" panose="020B0604020202020204" pitchFamily="34" charset="0"/>
                            </a:rPr>
                          </m:ctrlPr>
                        </m:fPr>
                        <m:num>
                          <m:r>
                            <a:rPr lang="el-GR" sz="3200" b="1" i="1" smtClean="0">
                              <a:effectLst/>
                              <a:latin typeface="Cambria Math" panose="02040503050406030204" pitchFamily="18" charset="0"/>
                              <a:ea typeface="Calibri" panose="020F0502020204030204" pitchFamily="34" charset="0"/>
                              <a:cs typeface="Arial" panose="020B0604020202020204" pitchFamily="34" charset="0"/>
                            </a:rPr>
                            <m:t>𝟐𝟖𝟎𝟎</m:t>
                          </m:r>
                          <m:r>
                            <a:rPr lang="el-GR" sz="3200" b="1" i="1">
                              <a:effectLst/>
                              <a:latin typeface="Cambria Math" panose="02040503050406030204" pitchFamily="18" charset="0"/>
                              <a:ea typeface="Calibri" panose="020F0502020204030204" pitchFamily="34" charset="0"/>
                              <a:cs typeface="Arial" panose="020B0604020202020204" pitchFamily="34" charset="0"/>
                            </a:rPr>
                            <m:t>−</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𝟑𝟒𝟎𝟎</m:t>
                          </m:r>
                        </m:num>
                        <m:den>
                          <m:r>
                            <a:rPr lang="el-GR" sz="3200" b="1" i="1" smtClean="0">
                              <a:effectLst/>
                              <a:latin typeface="Cambria Math" panose="02040503050406030204" pitchFamily="18" charset="0"/>
                              <a:ea typeface="Calibri" panose="020F0502020204030204" pitchFamily="34" charset="0"/>
                              <a:cs typeface="Arial" panose="020B0604020202020204" pitchFamily="34" charset="0"/>
                            </a:rPr>
                            <m:t>𝟒𝟎</m:t>
                          </m:r>
                          <m:r>
                            <a:rPr lang="el-GR" sz="3200" b="1" i="1">
                              <a:effectLst/>
                              <a:latin typeface="Cambria Math" panose="02040503050406030204" pitchFamily="18" charset="0"/>
                              <a:ea typeface="Calibri" panose="020F0502020204030204" pitchFamily="34" charset="0"/>
                              <a:cs typeface="Arial" panose="020B0604020202020204" pitchFamily="34" charset="0"/>
                            </a:rPr>
                            <m:t>𝟎</m:t>
                          </m:r>
                        </m:den>
                      </m:f>
                      <m:r>
                        <a:rPr lang="el-GR" sz="3200" b="1" i="1">
                          <a:effectLst/>
                          <a:latin typeface="Cambria Math" panose="02040503050406030204" pitchFamily="18" charset="0"/>
                          <a:ea typeface="Calibri" panose="020F0502020204030204" pitchFamily="34" charset="0"/>
                          <a:cs typeface="Arial" panose="020B0604020202020204" pitchFamily="34" charset="0"/>
                        </a:rPr>
                        <m:t>=</m:t>
                      </m:r>
                      <m:f>
                        <m:fPr>
                          <m:ctrlPr>
                            <a:rPr lang="el-GR" sz="3200" b="1" i="1">
                              <a:latin typeface="Cambria Math" panose="02040503050406030204" pitchFamily="18" charset="0"/>
                              <a:ea typeface="Calibri" panose="020F0502020204030204" pitchFamily="34" charset="0"/>
                              <a:cs typeface="Arial" panose="020B0604020202020204" pitchFamily="34" charset="0"/>
                            </a:rPr>
                          </m:ctrlPr>
                        </m:fPr>
                        <m:num>
                          <m:r>
                            <a:rPr lang="el-GR" sz="3200" b="1" i="1" smtClean="0">
                              <a:latin typeface="Cambria Math" panose="02040503050406030204" pitchFamily="18" charset="0"/>
                              <a:ea typeface="Calibri" panose="020F0502020204030204" pitchFamily="34" charset="0"/>
                              <a:cs typeface="Arial" panose="020B0604020202020204" pitchFamily="34" charset="0"/>
                            </a:rPr>
                            <m:t>−</m:t>
                          </m:r>
                          <m:r>
                            <a:rPr lang="el-GR" sz="3200" b="1" i="1" smtClean="0">
                              <a:latin typeface="Cambria Math" panose="02040503050406030204" pitchFamily="18" charset="0"/>
                              <a:ea typeface="Calibri" panose="020F0502020204030204" pitchFamily="34" charset="0"/>
                              <a:cs typeface="Arial" panose="020B0604020202020204" pitchFamily="34" charset="0"/>
                            </a:rPr>
                            <m:t>𝟔𝟎𝟎</m:t>
                          </m:r>
                        </m:num>
                        <m:den>
                          <m:r>
                            <a:rPr lang="el-GR" sz="3200" b="1" i="1">
                              <a:latin typeface="Cambria Math" panose="02040503050406030204" pitchFamily="18" charset="0"/>
                              <a:ea typeface="Calibri" panose="020F0502020204030204" pitchFamily="34" charset="0"/>
                              <a:cs typeface="Arial" panose="020B0604020202020204" pitchFamily="34" charset="0"/>
                            </a:rPr>
                            <m:t>𝟒𝟎𝟎</m:t>
                          </m:r>
                        </m:den>
                      </m:f>
                      <m:r>
                        <a:rPr lang="el-GR" sz="3200" b="1" i="1">
                          <a:latin typeface="Cambria Math" panose="02040503050406030204" pitchFamily="18" charset="0"/>
                          <a:ea typeface="Calibri" panose="020F0502020204030204" pitchFamily="34" charset="0"/>
                          <a:cs typeface="Arial" panose="020B0604020202020204" pitchFamily="34" charset="0"/>
                        </a:rPr>
                        <m:t>=</m:t>
                      </m:r>
                      <m:r>
                        <a:rPr lang="el-GR" sz="3200" b="1" i="1" smtClean="0">
                          <a:latin typeface="Cambria Math" panose="02040503050406030204" pitchFamily="18" charset="0"/>
                          <a:ea typeface="Calibri" panose="020F0502020204030204" pitchFamily="34" charset="0"/>
                          <a:cs typeface="Arial" panose="020B0604020202020204" pitchFamily="34" charset="0"/>
                        </a:rPr>
                        <m:t>−</m:t>
                      </m:r>
                      <m:r>
                        <a:rPr lang="el-GR" sz="3200" b="1" i="1" smtClean="0">
                          <a:latin typeface="Cambria Math" panose="02040503050406030204" pitchFamily="18" charset="0"/>
                          <a:ea typeface="Calibri" panose="020F0502020204030204" pitchFamily="34" charset="0"/>
                          <a:cs typeface="Arial" panose="020B0604020202020204" pitchFamily="34" charset="0"/>
                        </a:rPr>
                        <m:t>𝟏</m:t>
                      </m:r>
                      <m:r>
                        <a:rPr lang="el-GR" sz="3200" b="1" i="1" smtClean="0">
                          <a:latin typeface="Cambria Math" panose="02040503050406030204" pitchFamily="18" charset="0"/>
                          <a:ea typeface="Calibri" panose="020F0502020204030204" pitchFamily="34" charset="0"/>
                          <a:cs typeface="Arial" panose="020B0604020202020204" pitchFamily="34" charset="0"/>
                        </a:rPr>
                        <m:t>,</m:t>
                      </m:r>
                      <m:r>
                        <a:rPr lang="el-GR" sz="3200" b="1" i="1" smtClean="0">
                          <a:latin typeface="Cambria Math" panose="02040503050406030204" pitchFamily="18" charset="0"/>
                          <a:ea typeface="Calibri" panose="020F0502020204030204" pitchFamily="34" charset="0"/>
                          <a:cs typeface="Arial" panose="020B0604020202020204" pitchFamily="34" charset="0"/>
                        </a:rPr>
                        <m:t>𝟓</m:t>
                      </m:r>
                    </m:oMath>
                  </m:oMathPara>
                </a14:m>
                <a:endParaRPr lang="el-GR" sz="3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74B17C9-0B19-44A7-A3C0-9DBC409D3236}"/>
                  </a:ext>
                </a:extLst>
              </p:cNvPr>
              <p:cNvSpPr txBox="1">
                <a:spLocks noRot="1" noChangeAspect="1" noMove="1" noResize="1" noEditPoints="1" noAdjustHandles="1" noChangeArrowheads="1" noChangeShapeType="1" noTextEdit="1"/>
              </p:cNvSpPr>
              <p:nvPr/>
            </p:nvSpPr>
            <p:spPr>
              <a:xfrm>
                <a:off x="3347372" y="2634720"/>
                <a:ext cx="8954694" cy="1017523"/>
              </a:xfrm>
              <a:prstGeom prst="rect">
                <a:avLst/>
              </a:prstGeom>
              <a:blipFill>
                <a:blip r:embed="rId2"/>
                <a:stretch>
                  <a:fillRect/>
                </a:stretch>
              </a:blipFill>
            </p:spPr>
            <p:txBody>
              <a:bodyPr/>
              <a:lstStyle/>
              <a:p>
                <a:r>
                  <a:rPr lang="el-GR">
                    <a:noFill/>
                  </a:rPr>
                  <a:t> </a:t>
                </a:r>
              </a:p>
            </p:txBody>
          </p:sp>
        </mc:Fallback>
      </mc:AlternateContent>
      <p:sp>
        <p:nvSpPr>
          <p:cNvPr id="9" name="TextBox 8">
            <a:extLst>
              <a:ext uri="{FF2B5EF4-FFF2-40B4-BE49-F238E27FC236}">
                <a16:creationId xmlns:a16="http://schemas.microsoft.com/office/drawing/2014/main" id="{40CADE4E-E1FD-4974-9B9E-399CD34416E1}"/>
              </a:ext>
            </a:extLst>
          </p:cNvPr>
          <p:cNvSpPr txBox="1"/>
          <p:nvPr/>
        </p:nvSpPr>
        <p:spPr>
          <a:xfrm>
            <a:off x="304800" y="4752982"/>
            <a:ext cx="11616266" cy="1384995"/>
          </a:xfrm>
          <a:prstGeom prst="rect">
            <a:avLst/>
          </a:prstGeom>
          <a:noFill/>
        </p:spPr>
        <p:txBody>
          <a:bodyPr wrap="square" rtlCol="0">
            <a:spAutoFit/>
          </a:bodyPr>
          <a:lstStyle/>
          <a:p>
            <a:pPr algn="just"/>
            <a:r>
              <a:rPr lang="el-GR" sz="2800" dirty="0">
                <a:solidFill>
                  <a:srgbClr val="FF0000"/>
                </a:solidFill>
              </a:rPr>
              <a:t>Η τυπική τιμή βάρους του μωρού είναι </a:t>
            </a:r>
            <a:r>
              <a:rPr lang="en-US" sz="2800" dirty="0">
                <a:solidFill>
                  <a:srgbClr val="FF0000"/>
                </a:solidFill>
              </a:rPr>
              <a:t>Z</a:t>
            </a:r>
            <a:r>
              <a:rPr lang="el-GR" sz="2800" dirty="0">
                <a:solidFill>
                  <a:srgbClr val="FF0000"/>
                </a:solidFill>
              </a:rPr>
              <a:t>=-1,5 και είναι 1,5 τυπικές αποκλίσεις κάτω από το μέσο όρο. Αυτό το μωρό είναι μικρότερο από την πλειοψηφία των συνομηλίκων του.</a:t>
            </a:r>
          </a:p>
        </p:txBody>
      </p:sp>
      <p:grpSp>
        <p:nvGrpSpPr>
          <p:cNvPr id="11" name="Ομάδα 10">
            <a:extLst>
              <a:ext uri="{FF2B5EF4-FFF2-40B4-BE49-F238E27FC236}">
                <a16:creationId xmlns:a16="http://schemas.microsoft.com/office/drawing/2014/main" id="{D9C46E78-5675-475F-BD66-BA0CA745481F}"/>
              </a:ext>
            </a:extLst>
          </p:cNvPr>
          <p:cNvGrpSpPr/>
          <p:nvPr/>
        </p:nvGrpSpPr>
        <p:grpSpPr>
          <a:xfrm>
            <a:off x="160867" y="2985102"/>
            <a:ext cx="3596640" cy="1658620"/>
            <a:chOff x="899160" y="4293882"/>
            <a:chExt cx="3596640" cy="1658620"/>
          </a:xfrm>
        </p:grpSpPr>
        <p:sp>
          <p:nvSpPr>
            <p:cNvPr id="7" name="object 7"/>
            <p:cNvSpPr/>
            <p:nvPr/>
          </p:nvSpPr>
          <p:spPr>
            <a:xfrm>
              <a:off x="899160" y="4293882"/>
              <a:ext cx="3596640" cy="1658620"/>
            </a:xfrm>
            <a:custGeom>
              <a:avLst/>
              <a:gdLst/>
              <a:ahLst/>
              <a:cxnLst/>
              <a:rect l="l" t="t" r="r" b="b"/>
              <a:pathLst>
                <a:path w="3596640" h="1658620">
                  <a:moveTo>
                    <a:pt x="0" y="829055"/>
                  </a:moveTo>
                  <a:lnTo>
                    <a:pt x="4515" y="769852"/>
                  </a:lnTo>
                  <a:lnTo>
                    <a:pt x="17859" y="711772"/>
                  </a:lnTo>
                  <a:lnTo>
                    <a:pt x="39726" y="654955"/>
                  </a:lnTo>
                  <a:lnTo>
                    <a:pt x="69813" y="599541"/>
                  </a:lnTo>
                  <a:lnTo>
                    <a:pt x="107814" y="545671"/>
                  </a:lnTo>
                  <a:lnTo>
                    <a:pt x="153427" y="493485"/>
                  </a:lnTo>
                  <a:lnTo>
                    <a:pt x="206345" y="443124"/>
                  </a:lnTo>
                  <a:lnTo>
                    <a:pt x="266265" y="394728"/>
                  </a:lnTo>
                  <a:lnTo>
                    <a:pt x="298756" y="371310"/>
                  </a:lnTo>
                  <a:lnTo>
                    <a:pt x="332883" y="348436"/>
                  </a:lnTo>
                  <a:lnTo>
                    <a:pt x="368609" y="326124"/>
                  </a:lnTo>
                  <a:lnTo>
                    <a:pt x="405894" y="304391"/>
                  </a:lnTo>
                  <a:lnTo>
                    <a:pt x="444702" y="283254"/>
                  </a:lnTo>
                  <a:lnTo>
                    <a:pt x="484994" y="262731"/>
                  </a:lnTo>
                  <a:lnTo>
                    <a:pt x="526732" y="242839"/>
                  </a:lnTo>
                  <a:lnTo>
                    <a:pt x="569878" y="223597"/>
                  </a:lnTo>
                  <a:lnTo>
                    <a:pt x="614394" y="205022"/>
                  </a:lnTo>
                  <a:lnTo>
                    <a:pt x="660242" y="187130"/>
                  </a:lnTo>
                  <a:lnTo>
                    <a:pt x="707384" y="169940"/>
                  </a:lnTo>
                  <a:lnTo>
                    <a:pt x="755782" y="153470"/>
                  </a:lnTo>
                  <a:lnTo>
                    <a:pt x="805397" y="137736"/>
                  </a:lnTo>
                  <a:lnTo>
                    <a:pt x="856193" y="122757"/>
                  </a:lnTo>
                  <a:lnTo>
                    <a:pt x="908130" y="108550"/>
                  </a:lnTo>
                  <a:lnTo>
                    <a:pt x="961170" y="95132"/>
                  </a:lnTo>
                  <a:lnTo>
                    <a:pt x="1015277" y="82521"/>
                  </a:lnTo>
                  <a:lnTo>
                    <a:pt x="1070411" y="70735"/>
                  </a:lnTo>
                  <a:lnTo>
                    <a:pt x="1126534" y="59791"/>
                  </a:lnTo>
                  <a:lnTo>
                    <a:pt x="1183609" y="49706"/>
                  </a:lnTo>
                  <a:lnTo>
                    <a:pt x="1241597" y="40499"/>
                  </a:lnTo>
                  <a:lnTo>
                    <a:pt x="1300461" y="32186"/>
                  </a:lnTo>
                  <a:lnTo>
                    <a:pt x="1360162" y="24786"/>
                  </a:lnTo>
                  <a:lnTo>
                    <a:pt x="1420663" y="18315"/>
                  </a:lnTo>
                  <a:lnTo>
                    <a:pt x="1481924" y="12792"/>
                  </a:lnTo>
                  <a:lnTo>
                    <a:pt x="1543909" y="8233"/>
                  </a:lnTo>
                  <a:lnTo>
                    <a:pt x="1606579" y="4657"/>
                  </a:lnTo>
                  <a:lnTo>
                    <a:pt x="1669896" y="2081"/>
                  </a:lnTo>
                  <a:lnTo>
                    <a:pt x="1733822" y="523"/>
                  </a:lnTo>
                  <a:lnTo>
                    <a:pt x="1798320" y="0"/>
                  </a:lnTo>
                  <a:lnTo>
                    <a:pt x="1862817" y="523"/>
                  </a:lnTo>
                  <a:lnTo>
                    <a:pt x="1926743" y="2081"/>
                  </a:lnTo>
                  <a:lnTo>
                    <a:pt x="1990060" y="4657"/>
                  </a:lnTo>
                  <a:lnTo>
                    <a:pt x="2052730" y="8233"/>
                  </a:lnTo>
                  <a:lnTo>
                    <a:pt x="2114715" y="12792"/>
                  </a:lnTo>
                  <a:lnTo>
                    <a:pt x="2175976" y="18315"/>
                  </a:lnTo>
                  <a:lnTo>
                    <a:pt x="2236477" y="24786"/>
                  </a:lnTo>
                  <a:lnTo>
                    <a:pt x="2296178" y="32186"/>
                  </a:lnTo>
                  <a:lnTo>
                    <a:pt x="2355042" y="40499"/>
                  </a:lnTo>
                  <a:lnTo>
                    <a:pt x="2413030" y="49706"/>
                  </a:lnTo>
                  <a:lnTo>
                    <a:pt x="2470105" y="59791"/>
                  </a:lnTo>
                  <a:lnTo>
                    <a:pt x="2526228" y="70735"/>
                  </a:lnTo>
                  <a:lnTo>
                    <a:pt x="2581362" y="82521"/>
                  </a:lnTo>
                  <a:lnTo>
                    <a:pt x="2635469" y="95132"/>
                  </a:lnTo>
                  <a:lnTo>
                    <a:pt x="2688509" y="108550"/>
                  </a:lnTo>
                  <a:lnTo>
                    <a:pt x="2740446" y="122757"/>
                  </a:lnTo>
                  <a:lnTo>
                    <a:pt x="2791242" y="137736"/>
                  </a:lnTo>
                  <a:lnTo>
                    <a:pt x="2840857" y="153470"/>
                  </a:lnTo>
                  <a:lnTo>
                    <a:pt x="2889255" y="169940"/>
                  </a:lnTo>
                  <a:lnTo>
                    <a:pt x="2936397" y="187130"/>
                  </a:lnTo>
                  <a:lnTo>
                    <a:pt x="2982245" y="205022"/>
                  </a:lnTo>
                  <a:lnTo>
                    <a:pt x="3026761" y="223597"/>
                  </a:lnTo>
                  <a:lnTo>
                    <a:pt x="3069907" y="242839"/>
                  </a:lnTo>
                  <a:lnTo>
                    <a:pt x="3111645" y="262731"/>
                  </a:lnTo>
                  <a:lnTo>
                    <a:pt x="3151937" y="283254"/>
                  </a:lnTo>
                  <a:lnTo>
                    <a:pt x="3190745" y="304391"/>
                  </a:lnTo>
                  <a:lnTo>
                    <a:pt x="3228030" y="326124"/>
                  </a:lnTo>
                  <a:lnTo>
                    <a:pt x="3263756" y="348436"/>
                  </a:lnTo>
                  <a:lnTo>
                    <a:pt x="3297883" y="371310"/>
                  </a:lnTo>
                  <a:lnTo>
                    <a:pt x="3330374" y="394728"/>
                  </a:lnTo>
                  <a:lnTo>
                    <a:pt x="3361190" y="418672"/>
                  </a:lnTo>
                  <a:lnTo>
                    <a:pt x="3417647" y="468068"/>
                  </a:lnTo>
                  <a:lnTo>
                    <a:pt x="3466951" y="519359"/>
                  </a:lnTo>
                  <a:lnTo>
                    <a:pt x="3508796" y="572405"/>
                  </a:lnTo>
                  <a:lnTo>
                    <a:pt x="3542878" y="627064"/>
                  </a:lnTo>
                  <a:lnTo>
                    <a:pt x="3568893" y="683197"/>
                  </a:lnTo>
                  <a:lnTo>
                    <a:pt x="3586537" y="740663"/>
                  </a:lnTo>
                  <a:lnTo>
                    <a:pt x="3595504" y="799322"/>
                  </a:lnTo>
                  <a:lnTo>
                    <a:pt x="3596640" y="829055"/>
                  </a:lnTo>
                  <a:lnTo>
                    <a:pt x="3595504" y="858789"/>
                  </a:lnTo>
                  <a:lnTo>
                    <a:pt x="3586537" y="917448"/>
                  </a:lnTo>
                  <a:lnTo>
                    <a:pt x="3568893" y="974914"/>
                  </a:lnTo>
                  <a:lnTo>
                    <a:pt x="3542878" y="1031047"/>
                  </a:lnTo>
                  <a:lnTo>
                    <a:pt x="3508796" y="1085706"/>
                  </a:lnTo>
                  <a:lnTo>
                    <a:pt x="3466951" y="1138752"/>
                  </a:lnTo>
                  <a:lnTo>
                    <a:pt x="3417647" y="1190043"/>
                  </a:lnTo>
                  <a:lnTo>
                    <a:pt x="3361190" y="1239439"/>
                  </a:lnTo>
                  <a:lnTo>
                    <a:pt x="3330374" y="1263383"/>
                  </a:lnTo>
                  <a:lnTo>
                    <a:pt x="3297883" y="1286801"/>
                  </a:lnTo>
                  <a:lnTo>
                    <a:pt x="3263756" y="1309675"/>
                  </a:lnTo>
                  <a:lnTo>
                    <a:pt x="3228030" y="1331987"/>
                  </a:lnTo>
                  <a:lnTo>
                    <a:pt x="3190745" y="1353720"/>
                  </a:lnTo>
                  <a:lnTo>
                    <a:pt x="3151937" y="1374857"/>
                  </a:lnTo>
                  <a:lnTo>
                    <a:pt x="3111645" y="1395380"/>
                  </a:lnTo>
                  <a:lnTo>
                    <a:pt x="3069907" y="1415272"/>
                  </a:lnTo>
                  <a:lnTo>
                    <a:pt x="3026761" y="1434514"/>
                  </a:lnTo>
                  <a:lnTo>
                    <a:pt x="2982245" y="1453089"/>
                  </a:lnTo>
                  <a:lnTo>
                    <a:pt x="2936397" y="1470981"/>
                  </a:lnTo>
                  <a:lnTo>
                    <a:pt x="2889255" y="1488171"/>
                  </a:lnTo>
                  <a:lnTo>
                    <a:pt x="2840857" y="1504641"/>
                  </a:lnTo>
                  <a:lnTo>
                    <a:pt x="2791242" y="1520375"/>
                  </a:lnTo>
                  <a:lnTo>
                    <a:pt x="2740446" y="1535354"/>
                  </a:lnTo>
                  <a:lnTo>
                    <a:pt x="2688509" y="1549561"/>
                  </a:lnTo>
                  <a:lnTo>
                    <a:pt x="2635469" y="1562979"/>
                  </a:lnTo>
                  <a:lnTo>
                    <a:pt x="2581362" y="1575590"/>
                  </a:lnTo>
                  <a:lnTo>
                    <a:pt x="2526228" y="1587376"/>
                  </a:lnTo>
                  <a:lnTo>
                    <a:pt x="2470105" y="1598320"/>
                  </a:lnTo>
                  <a:lnTo>
                    <a:pt x="2413030" y="1608405"/>
                  </a:lnTo>
                  <a:lnTo>
                    <a:pt x="2355042" y="1617612"/>
                  </a:lnTo>
                  <a:lnTo>
                    <a:pt x="2296178" y="1625925"/>
                  </a:lnTo>
                  <a:lnTo>
                    <a:pt x="2236477" y="1633325"/>
                  </a:lnTo>
                  <a:lnTo>
                    <a:pt x="2175976" y="1639796"/>
                  </a:lnTo>
                  <a:lnTo>
                    <a:pt x="2114715" y="1645319"/>
                  </a:lnTo>
                  <a:lnTo>
                    <a:pt x="2052730" y="1649878"/>
                  </a:lnTo>
                  <a:lnTo>
                    <a:pt x="1990060" y="1653454"/>
                  </a:lnTo>
                  <a:lnTo>
                    <a:pt x="1926743" y="1656030"/>
                  </a:lnTo>
                  <a:lnTo>
                    <a:pt x="1862817" y="1657588"/>
                  </a:lnTo>
                  <a:lnTo>
                    <a:pt x="1798320" y="1658111"/>
                  </a:lnTo>
                  <a:lnTo>
                    <a:pt x="1733822" y="1657588"/>
                  </a:lnTo>
                  <a:lnTo>
                    <a:pt x="1669896" y="1656030"/>
                  </a:lnTo>
                  <a:lnTo>
                    <a:pt x="1606579" y="1653454"/>
                  </a:lnTo>
                  <a:lnTo>
                    <a:pt x="1543909" y="1649878"/>
                  </a:lnTo>
                  <a:lnTo>
                    <a:pt x="1481924" y="1645319"/>
                  </a:lnTo>
                  <a:lnTo>
                    <a:pt x="1420663" y="1639796"/>
                  </a:lnTo>
                  <a:lnTo>
                    <a:pt x="1360162" y="1633325"/>
                  </a:lnTo>
                  <a:lnTo>
                    <a:pt x="1300461" y="1625925"/>
                  </a:lnTo>
                  <a:lnTo>
                    <a:pt x="1241597" y="1617612"/>
                  </a:lnTo>
                  <a:lnTo>
                    <a:pt x="1183609" y="1608405"/>
                  </a:lnTo>
                  <a:lnTo>
                    <a:pt x="1126534" y="1598320"/>
                  </a:lnTo>
                  <a:lnTo>
                    <a:pt x="1070411" y="1587376"/>
                  </a:lnTo>
                  <a:lnTo>
                    <a:pt x="1015277" y="1575590"/>
                  </a:lnTo>
                  <a:lnTo>
                    <a:pt x="961170" y="1562979"/>
                  </a:lnTo>
                  <a:lnTo>
                    <a:pt x="908130" y="1549561"/>
                  </a:lnTo>
                  <a:lnTo>
                    <a:pt x="856193" y="1535354"/>
                  </a:lnTo>
                  <a:lnTo>
                    <a:pt x="805397" y="1520375"/>
                  </a:lnTo>
                  <a:lnTo>
                    <a:pt x="755782" y="1504641"/>
                  </a:lnTo>
                  <a:lnTo>
                    <a:pt x="707384" y="1488171"/>
                  </a:lnTo>
                  <a:lnTo>
                    <a:pt x="660242" y="1470981"/>
                  </a:lnTo>
                  <a:lnTo>
                    <a:pt x="614394" y="1453089"/>
                  </a:lnTo>
                  <a:lnTo>
                    <a:pt x="569878" y="1434514"/>
                  </a:lnTo>
                  <a:lnTo>
                    <a:pt x="526732" y="1415272"/>
                  </a:lnTo>
                  <a:lnTo>
                    <a:pt x="484994" y="1395380"/>
                  </a:lnTo>
                  <a:lnTo>
                    <a:pt x="444702" y="1374857"/>
                  </a:lnTo>
                  <a:lnTo>
                    <a:pt x="405894" y="1353720"/>
                  </a:lnTo>
                  <a:lnTo>
                    <a:pt x="368609" y="1331987"/>
                  </a:lnTo>
                  <a:lnTo>
                    <a:pt x="332883" y="1309675"/>
                  </a:lnTo>
                  <a:lnTo>
                    <a:pt x="298756" y="1286801"/>
                  </a:lnTo>
                  <a:lnTo>
                    <a:pt x="266265" y="1263383"/>
                  </a:lnTo>
                  <a:lnTo>
                    <a:pt x="235449" y="1239439"/>
                  </a:lnTo>
                  <a:lnTo>
                    <a:pt x="178992" y="1190043"/>
                  </a:lnTo>
                  <a:lnTo>
                    <a:pt x="129688" y="1138752"/>
                  </a:lnTo>
                  <a:lnTo>
                    <a:pt x="87843" y="1085706"/>
                  </a:lnTo>
                  <a:lnTo>
                    <a:pt x="53761" y="1031047"/>
                  </a:lnTo>
                  <a:lnTo>
                    <a:pt x="27746" y="974914"/>
                  </a:lnTo>
                  <a:lnTo>
                    <a:pt x="10102" y="917448"/>
                  </a:lnTo>
                  <a:lnTo>
                    <a:pt x="1135" y="858789"/>
                  </a:lnTo>
                  <a:lnTo>
                    <a:pt x="0" y="829055"/>
                  </a:lnTo>
                  <a:close/>
                </a:path>
              </a:pathLst>
            </a:custGeom>
            <a:ln w="12191">
              <a:solidFill>
                <a:srgbClr val="FF0000"/>
              </a:solidFill>
            </a:ln>
          </p:spPr>
          <p:txBody>
            <a:bodyPr wrap="square" lIns="0" tIns="0" rIns="0" bIns="0" rtlCol="0"/>
            <a:lstStyle/>
            <a:p>
              <a:endParaRPr/>
            </a:p>
          </p:txBody>
        </p:sp>
        <p:sp>
          <p:nvSpPr>
            <p:cNvPr id="10" name="TextBox 9">
              <a:extLst>
                <a:ext uri="{FF2B5EF4-FFF2-40B4-BE49-F238E27FC236}">
                  <a16:creationId xmlns:a16="http://schemas.microsoft.com/office/drawing/2014/main" id="{E1FE3852-E031-4A10-A5C9-A6EC77FAE933}"/>
                </a:ext>
              </a:extLst>
            </p:cNvPr>
            <p:cNvSpPr txBox="1"/>
            <p:nvPr/>
          </p:nvSpPr>
          <p:spPr>
            <a:xfrm>
              <a:off x="1265767" y="4677920"/>
              <a:ext cx="2689860" cy="723275"/>
            </a:xfrm>
            <a:prstGeom prst="rect">
              <a:avLst/>
            </a:prstGeom>
            <a:noFill/>
          </p:spPr>
          <p:txBody>
            <a:bodyPr wrap="square" rtlCol="0">
              <a:spAutoFit/>
            </a:bodyPr>
            <a:lstStyle/>
            <a:p>
              <a:pPr marL="12700">
                <a:lnSpc>
                  <a:spcPct val="100000"/>
                </a:lnSpc>
              </a:pPr>
              <a:r>
                <a:rPr lang="el-GR" sz="1800" dirty="0">
                  <a:solidFill>
                    <a:srgbClr val="FF0000"/>
                  </a:solidFill>
                  <a:latin typeface="Calibri"/>
                  <a:cs typeface="Calibri"/>
                </a:rPr>
                <a:t>Γνωρίζουμε</a:t>
              </a:r>
              <a:r>
                <a:rPr lang="el-GR" sz="1800" spc="-30" dirty="0">
                  <a:solidFill>
                    <a:srgbClr val="FF0000"/>
                  </a:solidFill>
                  <a:latin typeface="Calibri"/>
                  <a:cs typeface="Calibri"/>
                </a:rPr>
                <a:t> </a:t>
              </a:r>
              <a:r>
                <a:rPr lang="el-GR" sz="1800" spc="-20" dirty="0">
                  <a:solidFill>
                    <a:srgbClr val="FF0000"/>
                  </a:solidFill>
                  <a:latin typeface="Calibri"/>
                  <a:cs typeface="Calibri"/>
                </a:rPr>
                <a:t>ότι:</a:t>
              </a:r>
              <a:endParaRPr lang="el-GR" sz="1800" dirty="0">
                <a:solidFill>
                  <a:srgbClr val="FF0000"/>
                </a:solidFill>
                <a:latin typeface="Calibri"/>
                <a:cs typeface="Calibri"/>
              </a:endParaRPr>
            </a:p>
            <a:p>
              <a:pPr marL="12700">
                <a:lnSpc>
                  <a:spcPct val="100000"/>
                </a:lnSpc>
                <a:spcBef>
                  <a:spcPts val="575"/>
                </a:spcBef>
              </a:pPr>
              <a:r>
                <a:rPr lang="el-GR" sz="1800" b="1" dirty="0">
                  <a:solidFill>
                    <a:srgbClr val="FF0000"/>
                  </a:solidFill>
                  <a:latin typeface="Calibri"/>
                  <a:cs typeface="Calibri"/>
                </a:rPr>
                <a:t>μ =</a:t>
              </a:r>
              <a:r>
                <a:rPr lang="el-GR" sz="1800" b="1" spc="-10" dirty="0">
                  <a:solidFill>
                    <a:srgbClr val="FF0000"/>
                  </a:solidFill>
                  <a:latin typeface="Calibri"/>
                  <a:cs typeface="Calibri"/>
                </a:rPr>
                <a:t> </a:t>
              </a:r>
              <a:r>
                <a:rPr lang="el-GR" sz="1800" b="1" dirty="0">
                  <a:solidFill>
                    <a:srgbClr val="FF0000"/>
                  </a:solidFill>
                  <a:latin typeface="Calibri"/>
                  <a:cs typeface="Calibri"/>
                </a:rPr>
                <a:t>3.400γρ.</a:t>
              </a:r>
              <a:r>
                <a:rPr lang="el-GR" sz="1800" b="1" spc="-60" dirty="0">
                  <a:solidFill>
                    <a:srgbClr val="FF0000"/>
                  </a:solidFill>
                  <a:latin typeface="Calibri"/>
                  <a:cs typeface="Calibri"/>
                </a:rPr>
                <a:t> </a:t>
              </a:r>
              <a:r>
                <a:rPr lang="el-GR" sz="1800" dirty="0">
                  <a:solidFill>
                    <a:srgbClr val="FF0000"/>
                  </a:solidFill>
                  <a:latin typeface="Calibri"/>
                  <a:cs typeface="Calibri"/>
                </a:rPr>
                <a:t>&amp;</a:t>
              </a:r>
              <a:r>
                <a:rPr lang="el-GR" sz="1800" spc="-20" dirty="0">
                  <a:solidFill>
                    <a:srgbClr val="FF0000"/>
                  </a:solidFill>
                  <a:latin typeface="Calibri"/>
                  <a:cs typeface="Calibri"/>
                </a:rPr>
                <a:t> </a:t>
              </a:r>
              <a:r>
                <a:rPr lang="el-GR" sz="1800" b="1" dirty="0">
                  <a:solidFill>
                    <a:srgbClr val="FF0000"/>
                  </a:solidFill>
                  <a:latin typeface="Calibri"/>
                  <a:cs typeface="Calibri"/>
                </a:rPr>
                <a:t>σ</a:t>
              </a:r>
              <a:r>
                <a:rPr lang="el-GR" sz="1800" b="1" spc="-5" dirty="0">
                  <a:solidFill>
                    <a:srgbClr val="FF0000"/>
                  </a:solidFill>
                  <a:latin typeface="Calibri"/>
                  <a:cs typeface="Calibri"/>
                </a:rPr>
                <a:t> </a:t>
              </a:r>
              <a:r>
                <a:rPr lang="el-GR" sz="1800" b="1" dirty="0">
                  <a:solidFill>
                    <a:srgbClr val="FF0000"/>
                  </a:solidFill>
                  <a:latin typeface="Calibri"/>
                  <a:cs typeface="Calibri"/>
                </a:rPr>
                <a:t>=</a:t>
              </a:r>
              <a:r>
                <a:rPr lang="el-GR" sz="1800" b="1" spc="15" dirty="0">
                  <a:solidFill>
                    <a:srgbClr val="FF0000"/>
                  </a:solidFill>
                  <a:latin typeface="Calibri"/>
                  <a:cs typeface="Calibri"/>
                </a:rPr>
                <a:t> </a:t>
              </a:r>
              <a:r>
                <a:rPr lang="el-GR" sz="1800" b="1" spc="-10" dirty="0">
                  <a:solidFill>
                    <a:srgbClr val="FF0000"/>
                  </a:solidFill>
                  <a:latin typeface="Calibri"/>
                  <a:cs typeface="Calibri"/>
                </a:rPr>
                <a:t>400γρ.</a:t>
              </a:r>
              <a:endParaRPr lang="el-GR" dirty="0">
                <a:solidFill>
                  <a:srgbClr val="FF0000"/>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505075" y="154704"/>
            <a:ext cx="7181850"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cs typeface="+mj-cs"/>
              </a:rPr>
              <a:t>ΜΕΤΡΑ (ΔΕΙΚΤΕΣ) ΔΙΑΣΠΟΡΑΣ</a:t>
            </a:r>
          </a:p>
        </p:txBody>
      </p:sp>
      <p:sp>
        <p:nvSpPr>
          <p:cNvPr id="3" name="object 3"/>
          <p:cNvSpPr txBox="1"/>
          <p:nvPr/>
        </p:nvSpPr>
        <p:spPr>
          <a:xfrm>
            <a:off x="905435" y="5572791"/>
            <a:ext cx="10210800" cy="871008"/>
          </a:xfrm>
          <a:prstGeom prst="rect">
            <a:avLst/>
          </a:prstGeom>
        </p:spPr>
        <p:txBody>
          <a:bodyPr vert="horz" wrap="square" lIns="0" tIns="12700" rIns="0" bIns="0" rtlCol="0">
            <a:spAutoFit/>
          </a:bodyPr>
          <a:lstStyle/>
          <a:p>
            <a:pPr marL="12700" marR="5080" algn="just">
              <a:lnSpc>
                <a:spcPct val="110000"/>
              </a:lnSpc>
              <a:spcBef>
                <a:spcPts val="100"/>
              </a:spcBef>
            </a:pPr>
            <a:r>
              <a:rPr lang="el-GR" sz="2600" dirty="0">
                <a:latin typeface="Calibri"/>
                <a:cs typeface="Calibri"/>
              </a:rPr>
              <a:t>Τα μέτρα κεντρικής τάσης (μέσος όρος, διάμεσος, δεσπόζουσα) δεν  είναι  αρκετά  από  μόνα  τους  για  να  περιγράψουν  μια κατανομή.</a:t>
            </a:r>
            <a:endParaRPr sz="2600" dirty="0">
              <a:latin typeface="Calibri"/>
              <a:cs typeface="Calibri"/>
            </a:endParaRPr>
          </a:p>
        </p:txBody>
      </p:sp>
      <p:sp>
        <p:nvSpPr>
          <p:cNvPr id="27" name="object 3">
            <a:extLst>
              <a:ext uri="{FF2B5EF4-FFF2-40B4-BE49-F238E27FC236}">
                <a16:creationId xmlns:a16="http://schemas.microsoft.com/office/drawing/2014/main" id="{C06C0C49-BEFE-4D79-BF0F-3F7F0E34A528}"/>
              </a:ext>
            </a:extLst>
          </p:cNvPr>
          <p:cNvSpPr txBox="1"/>
          <p:nvPr/>
        </p:nvSpPr>
        <p:spPr>
          <a:xfrm>
            <a:off x="430305" y="748024"/>
            <a:ext cx="4733366" cy="430887"/>
          </a:xfrm>
          <a:prstGeom prst="rect">
            <a:avLst/>
          </a:prstGeom>
        </p:spPr>
        <p:txBody>
          <a:bodyPr vert="horz" wrap="square" lIns="0" tIns="12700" rIns="0" bIns="0" rtlCol="0">
            <a:spAutoFit/>
          </a:bodyPr>
          <a:lstStyle/>
          <a:p>
            <a:pPr marL="12700" marR="5080" algn="just">
              <a:lnSpc>
                <a:spcPct val="110000"/>
              </a:lnSpc>
              <a:spcBef>
                <a:spcPts val="100"/>
              </a:spcBef>
            </a:pPr>
            <a:r>
              <a:rPr lang="el-GR" sz="2600" dirty="0">
                <a:latin typeface="Calibri"/>
                <a:cs typeface="Calibri"/>
              </a:rPr>
              <a:t>Σε τι διαφέρουν οι δυο κατανομές;</a:t>
            </a:r>
            <a:endParaRPr sz="2600" dirty="0">
              <a:latin typeface="Calibri"/>
              <a:cs typeface="Calibri"/>
            </a:endParaRPr>
          </a:p>
        </p:txBody>
      </p:sp>
      <p:grpSp>
        <p:nvGrpSpPr>
          <p:cNvPr id="42" name="Ομάδα 41">
            <a:extLst>
              <a:ext uri="{FF2B5EF4-FFF2-40B4-BE49-F238E27FC236}">
                <a16:creationId xmlns:a16="http://schemas.microsoft.com/office/drawing/2014/main" id="{960C8058-3F98-475C-AD3F-9C730FBFA0DB}"/>
              </a:ext>
            </a:extLst>
          </p:cNvPr>
          <p:cNvGrpSpPr/>
          <p:nvPr/>
        </p:nvGrpSpPr>
        <p:grpSpPr>
          <a:xfrm>
            <a:off x="835940" y="1452922"/>
            <a:ext cx="10349790" cy="3845858"/>
            <a:chOff x="921105" y="1506071"/>
            <a:chExt cx="10349790" cy="3845858"/>
          </a:xfrm>
        </p:grpSpPr>
        <p:grpSp>
          <p:nvGrpSpPr>
            <p:cNvPr id="5" name="Ομάδα 4">
              <a:extLst>
                <a:ext uri="{FF2B5EF4-FFF2-40B4-BE49-F238E27FC236}">
                  <a16:creationId xmlns:a16="http://schemas.microsoft.com/office/drawing/2014/main" id="{24B98ACF-4D1C-4AE3-B52A-C27A6AF4A194}"/>
                </a:ext>
              </a:extLst>
            </p:cNvPr>
            <p:cNvGrpSpPr/>
            <p:nvPr/>
          </p:nvGrpSpPr>
          <p:grpSpPr>
            <a:xfrm>
              <a:off x="921105" y="1506071"/>
              <a:ext cx="10349790" cy="3845858"/>
              <a:chOff x="1102274" y="1844879"/>
              <a:chExt cx="8926948" cy="4405340"/>
            </a:xfrm>
          </p:grpSpPr>
          <p:grpSp>
            <p:nvGrpSpPr>
              <p:cNvPr id="6" name="Ομάδα 5">
                <a:extLst>
                  <a:ext uri="{FF2B5EF4-FFF2-40B4-BE49-F238E27FC236}">
                    <a16:creationId xmlns:a16="http://schemas.microsoft.com/office/drawing/2014/main" id="{DAA733CA-56F5-47D9-950A-DD6512C18945}"/>
                  </a:ext>
                </a:extLst>
              </p:cNvPr>
              <p:cNvGrpSpPr/>
              <p:nvPr/>
            </p:nvGrpSpPr>
            <p:grpSpPr>
              <a:xfrm>
                <a:off x="1102274" y="1844879"/>
                <a:ext cx="8926948" cy="4405340"/>
                <a:chOff x="2238375" y="2562223"/>
                <a:chExt cx="7810500" cy="3907423"/>
              </a:xfrm>
            </p:grpSpPr>
            <p:grpSp>
              <p:nvGrpSpPr>
                <p:cNvPr id="14" name="Ομάδα 13">
                  <a:extLst>
                    <a:ext uri="{FF2B5EF4-FFF2-40B4-BE49-F238E27FC236}">
                      <a16:creationId xmlns:a16="http://schemas.microsoft.com/office/drawing/2014/main" id="{CDA9E0A0-1C91-4D3D-A4F0-2D4E9E9B92CB}"/>
                    </a:ext>
                  </a:extLst>
                </p:cNvPr>
                <p:cNvGrpSpPr/>
                <p:nvPr/>
              </p:nvGrpSpPr>
              <p:grpSpPr>
                <a:xfrm>
                  <a:off x="2238375" y="2562223"/>
                  <a:ext cx="7810500" cy="3907423"/>
                  <a:chOff x="2352675" y="2229854"/>
                  <a:chExt cx="7810500" cy="3907423"/>
                </a:xfrm>
              </p:grpSpPr>
              <p:sp>
                <p:nvSpPr>
                  <p:cNvPr id="16" name="Ελεύθερη σχεδίαση: Σχήμα 15">
                    <a:extLst>
                      <a:ext uri="{FF2B5EF4-FFF2-40B4-BE49-F238E27FC236}">
                        <a16:creationId xmlns:a16="http://schemas.microsoft.com/office/drawing/2014/main" id="{71E4CF85-DE75-40FD-9D95-49E87D9C8447}"/>
                      </a:ext>
                    </a:extLst>
                  </p:cNvPr>
                  <p:cNvSpPr/>
                  <p:nvPr/>
                </p:nvSpPr>
                <p:spPr>
                  <a:xfrm>
                    <a:off x="4343405" y="2416177"/>
                    <a:ext cx="3829041" cy="3721100"/>
                  </a:xfrm>
                  <a:custGeom>
                    <a:avLst/>
                    <a:gdLst>
                      <a:gd name="connsiteX0" fmla="*/ 0 w 1705148"/>
                      <a:gd name="connsiteY0" fmla="*/ 2343150 h 2532549"/>
                      <a:gd name="connsiteX1" fmla="*/ 180975 w 1705148"/>
                      <a:gd name="connsiteY1" fmla="*/ 2295525 h 2532549"/>
                      <a:gd name="connsiteX2" fmla="*/ 752475 w 1705148"/>
                      <a:gd name="connsiteY2" fmla="*/ 0 h 2532549"/>
                      <a:gd name="connsiteX3" fmla="*/ 1457325 w 1705148"/>
                      <a:gd name="connsiteY3" fmla="*/ 2286000 h 2532549"/>
                      <a:gd name="connsiteX4" fmla="*/ 1704975 w 1705148"/>
                      <a:gd name="connsiteY4" fmla="*/ 2238375 h 253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148" h="2532549">
                        <a:moveTo>
                          <a:pt x="0" y="2343150"/>
                        </a:moveTo>
                        <a:cubicBezTo>
                          <a:pt x="27781" y="2514600"/>
                          <a:pt x="55563" y="2686050"/>
                          <a:pt x="180975" y="2295525"/>
                        </a:cubicBezTo>
                        <a:cubicBezTo>
                          <a:pt x="306387" y="1905000"/>
                          <a:pt x="539750" y="1587"/>
                          <a:pt x="752475" y="0"/>
                        </a:cubicBezTo>
                        <a:cubicBezTo>
                          <a:pt x="965200" y="-1587"/>
                          <a:pt x="1298575" y="1912938"/>
                          <a:pt x="1457325" y="2286000"/>
                        </a:cubicBezTo>
                        <a:cubicBezTo>
                          <a:pt x="1616075" y="2659062"/>
                          <a:pt x="1709738" y="2533650"/>
                          <a:pt x="1704975" y="2238375"/>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7" name="Ομάδα 16">
                    <a:extLst>
                      <a:ext uri="{FF2B5EF4-FFF2-40B4-BE49-F238E27FC236}">
                        <a16:creationId xmlns:a16="http://schemas.microsoft.com/office/drawing/2014/main" id="{B729EEDC-1FC1-4F8B-8D4C-46437AADF8A2}"/>
                      </a:ext>
                    </a:extLst>
                  </p:cNvPr>
                  <p:cNvGrpSpPr/>
                  <p:nvPr/>
                </p:nvGrpSpPr>
                <p:grpSpPr>
                  <a:xfrm>
                    <a:off x="2352675" y="2229854"/>
                    <a:ext cx="7810500" cy="3907422"/>
                    <a:chOff x="2352675" y="2269541"/>
                    <a:chExt cx="7810500" cy="3907422"/>
                  </a:xfrm>
                </p:grpSpPr>
                <p:grpSp>
                  <p:nvGrpSpPr>
                    <p:cNvPr id="18" name="Ομάδα 17">
                      <a:extLst>
                        <a:ext uri="{FF2B5EF4-FFF2-40B4-BE49-F238E27FC236}">
                          <a16:creationId xmlns:a16="http://schemas.microsoft.com/office/drawing/2014/main" id="{C3E14B31-9D36-46BF-A202-2B611E88DFD6}"/>
                        </a:ext>
                      </a:extLst>
                    </p:cNvPr>
                    <p:cNvGrpSpPr/>
                    <p:nvPr/>
                  </p:nvGrpSpPr>
                  <p:grpSpPr>
                    <a:xfrm>
                      <a:off x="2352675" y="2612283"/>
                      <a:ext cx="7810500" cy="3564680"/>
                      <a:chOff x="782607" y="1747992"/>
                      <a:chExt cx="3057525" cy="2778021"/>
                    </a:xfrm>
                  </p:grpSpPr>
                  <p:grpSp>
                    <p:nvGrpSpPr>
                      <p:cNvPr id="20" name="Ομάδα 19">
                        <a:extLst>
                          <a:ext uri="{FF2B5EF4-FFF2-40B4-BE49-F238E27FC236}">
                            <a16:creationId xmlns:a16="http://schemas.microsoft.com/office/drawing/2014/main" id="{33A1AADC-C4F9-4657-8FDC-47B1AA18A4D2}"/>
                          </a:ext>
                        </a:extLst>
                      </p:cNvPr>
                      <p:cNvGrpSpPr/>
                      <p:nvPr/>
                    </p:nvGrpSpPr>
                    <p:grpSpPr>
                      <a:xfrm>
                        <a:off x="782607" y="1747992"/>
                        <a:ext cx="3057525" cy="2778021"/>
                        <a:chOff x="1143000" y="3324225"/>
                        <a:chExt cx="2133599" cy="2286000"/>
                      </a:xfrm>
                    </p:grpSpPr>
                    <p:cxnSp>
                      <p:nvCxnSpPr>
                        <p:cNvPr id="22" name="Ευθεία γραμμή σύνδεσης 21">
                          <a:extLst>
                            <a:ext uri="{FF2B5EF4-FFF2-40B4-BE49-F238E27FC236}">
                              <a16:creationId xmlns:a16="http://schemas.microsoft.com/office/drawing/2014/main" id="{37524D2E-50F4-470C-A62C-38ECEA9FA305}"/>
                            </a:ext>
                          </a:extLst>
                        </p:cNvPr>
                        <p:cNvCxnSpPr/>
                        <p:nvPr/>
                      </p:nvCxnSpPr>
                      <p:spPr>
                        <a:xfrm>
                          <a:off x="1143000" y="3324225"/>
                          <a:ext cx="0" cy="2286000"/>
                        </a:xfrm>
                        <a:prstGeom prst="line">
                          <a:avLst/>
                        </a:prstGeom>
                      </p:spPr>
                      <p:style>
                        <a:lnRef idx="3">
                          <a:schemeClr val="dk1"/>
                        </a:lnRef>
                        <a:fillRef idx="0">
                          <a:schemeClr val="dk1"/>
                        </a:fillRef>
                        <a:effectRef idx="2">
                          <a:schemeClr val="dk1"/>
                        </a:effectRef>
                        <a:fontRef idx="minor">
                          <a:schemeClr val="tx1"/>
                        </a:fontRef>
                      </p:style>
                    </p:cxnSp>
                    <p:cxnSp>
                      <p:nvCxnSpPr>
                        <p:cNvPr id="23" name="Ευθεία γραμμή σύνδεσης 22">
                          <a:extLst>
                            <a:ext uri="{FF2B5EF4-FFF2-40B4-BE49-F238E27FC236}">
                              <a16:creationId xmlns:a16="http://schemas.microsoft.com/office/drawing/2014/main" id="{A38F2485-F9BB-4FA5-A097-4EDC146FA54B}"/>
                            </a:ext>
                          </a:extLst>
                        </p:cNvPr>
                        <p:cNvCxnSpPr>
                          <a:cxnSpLocks/>
                        </p:cNvCxnSpPr>
                        <p:nvPr/>
                      </p:nvCxnSpPr>
                      <p:spPr>
                        <a:xfrm flipH="1">
                          <a:off x="1143000" y="5610225"/>
                          <a:ext cx="2133599" cy="0"/>
                        </a:xfrm>
                        <a:prstGeom prst="line">
                          <a:avLst/>
                        </a:prstGeom>
                      </p:spPr>
                      <p:style>
                        <a:lnRef idx="3">
                          <a:schemeClr val="dk1"/>
                        </a:lnRef>
                        <a:fillRef idx="0">
                          <a:schemeClr val="dk1"/>
                        </a:fillRef>
                        <a:effectRef idx="2">
                          <a:schemeClr val="dk1"/>
                        </a:effectRef>
                        <a:fontRef idx="minor">
                          <a:schemeClr val="tx1"/>
                        </a:fontRef>
                      </p:style>
                    </p:cxnSp>
                  </p:grpSp>
                  <p:sp>
                    <p:nvSpPr>
                      <p:cNvPr id="21" name="Ελεύθερη σχεδίαση: Σχήμα 20">
                        <a:extLst>
                          <a:ext uri="{FF2B5EF4-FFF2-40B4-BE49-F238E27FC236}">
                            <a16:creationId xmlns:a16="http://schemas.microsoft.com/office/drawing/2014/main" id="{7A9C3115-7C7E-4175-8093-E20BE59D94FF}"/>
                          </a:ext>
                        </a:extLst>
                      </p:cNvPr>
                      <p:cNvSpPr/>
                      <p:nvPr/>
                    </p:nvSpPr>
                    <p:spPr>
                      <a:xfrm>
                        <a:off x="1364564" y="2718187"/>
                        <a:ext cx="1815469" cy="1789724"/>
                      </a:xfrm>
                      <a:custGeom>
                        <a:avLst/>
                        <a:gdLst>
                          <a:gd name="connsiteX0" fmla="*/ 0 w 8480612"/>
                          <a:gd name="connsiteY0" fmla="*/ 2944788 h 3064389"/>
                          <a:gd name="connsiteX1" fmla="*/ 1021977 w 8480612"/>
                          <a:gd name="connsiteY1" fmla="*/ 2792388 h 3064389"/>
                          <a:gd name="connsiteX2" fmla="*/ 2321859 w 8480612"/>
                          <a:gd name="connsiteY2" fmla="*/ 838082 h 3064389"/>
                          <a:gd name="connsiteX3" fmla="*/ 3666565 w 8480612"/>
                          <a:gd name="connsiteY3" fmla="*/ 102976 h 3064389"/>
                          <a:gd name="connsiteX4" fmla="*/ 4984377 w 8480612"/>
                          <a:gd name="connsiteY4" fmla="*/ 85047 h 3064389"/>
                          <a:gd name="connsiteX5" fmla="*/ 6311153 w 8480612"/>
                          <a:gd name="connsiteY5" fmla="*/ 847047 h 3064389"/>
                          <a:gd name="connsiteX6" fmla="*/ 7620000 w 8480612"/>
                          <a:gd name="connsiteY6" fmla="*/ 2783423 h 3064389"/>
                          <a:gd name="connsiteX7" fmla="*/ 8480612 w 8480612"/>
                          <a:gd name="connsiteY7" fmla="*/ 3052364 h 3064389"/>
                          <a:gd name="connsiteX8" fmla="*/ 8480612 w 8480612"/>
                          <a:gd name="connsiteY8" fmla="*/ 3052364 h 306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0612" h="3064389">
                            <a:moveTo>
                              <a:pt x="0" y="2944788"/>
                            </a:moveTo>
                            <a:cubicBezTo>
                              <a:pt x="317500" y="3044147"/>
                              <a:pt x="635001" y="3143506"/>
                              <a:pt x="1021977" y="2792388"/>
                            </a:cubicBezTo>
                            <a:cubicBezTo>
                              <a:pt x="1408953" y="2441270"/>
                              <a:pt x="1881094" y="1286317"/>
                              <a:pt x="2321859" y="838082"/>
                            </a:cubicBezTo>
                            <a:cubicBezTo>
                              <a:pt x="2762624" y="389847"/>
                              <a:pt x="3222812" y="228482"/>
                              <a:pt x="3666565" y="102976"/>
                            </a:cubicBezTo>
                            <a:cubicBezTo>
                              <a:pt x="4110318" y="-22530"/>
                              <a:pt x="4543612" y="-38965"/>
                              <a:pt x="4984377" y="85047"/>
                            </a:cubicBezTo>
                            <a:cubicBezTo>
                              <a:pt x="5425142" y="209059"/>
                              <a:pt x="5871882" y="397318"/>
                              <a:pt x="6311153" y="847047"/>
                            </a:cubicBezTo>
                            <a:cubicBezTo>
                              <a:pt x="6750424" y="1296776"/>
                              <a:pt x="7258424" y="2415870"/>
                              <a:pt x="7620000" y="2783423"/>
                            </a:cubicBezTo>
                            <a:cubicBezTo>
                              <a:pt x="7981577" y="3150976"/>
                              <a:pt x="8480612" y="3052364"/>
                              <a:pt x="8480612" y="3052364"/>
                            </a:cubicBezTo>
                            <a:lnTo>
                              <a:pt x="8480612" y="3052364"/>
                            </a:lnTo>
                          </a:path>
                        </a:pathLst>
                      </a:custGeom>
                      <a:ln w="9525">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grpSp>
                <p:cxnSp>
                  <p:nvCxnSpPr>
                    <p:cNvPr id="19" name="Ευθεία γραμμή σύνδεσης 18">
                      <a:extLst>
                        <a:ext uri="{FF2B5EF4-FFF2-40B4-BE49-F238E27FC236}">
                          <a16:creationId xmlns:a16="http://schemas.microsoft.com/office/drawing/2014/main" id="{2D7F67E6-6FB0-4446-A554-41EFE6881485}"/>
                        </a:ext>
                      </a:extLst>
                    </p:cNvPr>
                    <p:cNvCxnSpPr/>
                    <p:nvPr/>
                  </p:nvCxnSpPr>
                  <p:spPr>
                    <a:xfrm flipH="1" flipV="1">
                      <a:off x="6048373" y="2269541"/>
                      <a:ext cx="95250" cy="3884194"/>
                    </a:xfrm>
                    <a:prstGeom prst="line">
                      <a:avLst/>
                    </a:prstGeom>
                    <a:ln w="28575"/>
                  </p:spPr>
                  <p:style>
                    <a:lnRef idx="1">
                      <a:schemeClr val="accent1"/>
                    </a:lnRef>
                    <a:fillRef idx="0">
                      <a:schemeClr val="accent1"/>
                    </a:fillRef>
                    <a:effectRef idx="0">
                      <a:schemeClr val="accent1"/>
                    </a:effectRef>
                    <a:fontRef idx="minor">
                      <a:schemeClr val="tx1"/>
                    </a:fontRef>
                  </p:style>
                </p:cxnSp>
              </p:grpSp>
            </p:grpSp>
            <p:cxnSp>
              <p:nvCxnSpPr>
                <p:cNvPr id="11" name="Ευθύγραμμο βέλος σύνδεσης 10">
                  <a:extLst>
                    <a:ext uri="{FF2B5EF4-FFF2-40B4-BE49-F238E27FC236}">
                      <a16:creationId xmlns:a16="http://schemas.microsoft.com/office/drawing/2014/main" id="{594339F5-E0DB-4FC2-A96D-FA5D16279AE3}"/>
                    </a:ext>
                  </a:extLst>
                </p:cNvPr>
                <p:cNvCxnSpPr>
                  <a:cxnSpLocks/>
                  <a:endCxn id="16" idx="2"/>
                </p:cNvCxnSpPr>
                <p:nvPr/>
              </p:nvCxnSpPr>
              <p:spPr>
                <a:xfrm flipH="1" flipV="1">
                  <a:off x="5918846" y="2748546"/>
                  <a:ext cx="2334051" cy="16020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C403BA70-DFBC-46D3-AB32-5E842DB700EA}"/>
                    </a:ext>
                  </a:extLst>
                </p:cNvPr>
                <p:cNvCxnSpPr>
                  <a:cxnSpLocks/>
                </p:cNvCxnSpPr>
                <p:nvPr/>
              </p:nvCxnSpPr>
              <p:spPr>
                <a:xfrm flipH="1">
                  <a:off x="7561231" y="5780189"/>
                  <a:ext cx="1578080" cy="26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C5D1E036-EED8-4696-9BCB-4ED558F520E3}"/>
                  </a:ext>
                </a:extLst>
              </p:cNvPr>
              <p:cNvSpPr txBox="1"/>
              <p:nvPr/>
            </p:nvSpPr>
            <p:spPr>
              <a:xfrm>
                <a:off x="7935417" y="3702647"/>
                <a:ext cx="304801" cy="369332"/>
              </a:xfrm>
              <a:prstGeom prst="rect">
                <a:avLst/>
              </a:prstGeom>
              <a:noFill/>
            </p:spPr>
            <p:txBody>
              <a:bodyPr wrap="square" rtlCol="0">
                <a:spAutoFit/>
              </a:bodyPr>
              <a:lstStyle/>
              <a:p>
                <a:r>
                  <a:rPr lang="en-US" b="1" dirty="0"/>
                  <a:t>1</a:t>
                </a:r>
                <a:endParaRPr lang="el-GR" b="1" dirty="0"/>
              </a:p>
            </p:txBody>
          </p:sp>
          <p:sp>
            <p:nvSpPr>
              <p:cNvPr id="8" name="TextBox 7">
                <a:extLst>
                  <a:ext uri="{FF2B5EF4-FFF2-40B4-BE49-F238E27FC236}">
                    <a16:creationId xmlns:a16="http://schemas.microsoft.com/office/drawing/2014/main" id="{A8332B1D-CED1-4C3E-817C-58BCE9D5ACC0}"/>
                  </a:ext>
                </a:extLst>
              </p:cNvPr>
              <p:cNvSpPr txBox="1"/>
              <p:nvPr/>
            </p:nvSpPr>
            <p:spPr>
              <a:xfrm>
                <a:off x="9071028" y="5288239"/>
                <a:ext cx="271548" cy="369332"/>
              </a:xfrm>
              <a:prstGeom prst="rect">
                <a:avLst/>
              </a:prstGeom>
              <a:noFill/>
            </p:spPr>
            <p:txBody>
              <a:bodyPr wrap="square" rtlCol="0">
                <a:spAutoFit/>
              </a:bodyPr>
              <a:lstStyle/>
              <a:p>
                <a:r>
                  <a:rPr lang="en-US" b="1" dirty="0"/>
                  <a:t>2</a:t>
                </a:r>
                <a:endParaRPr lang="el-GR" b="1" dirty="0"/>
              </a:p>
            </p:txBody>
          </p:sp>
        </p:grpSp>
        <p:cxnSp>
          <p:nvCxnSpPr>
            <p:cNvPr id="29" name="Ευθύγραμμο βέλος σύνδεσης 28">
              <a:extLst>
                <a:ext uri="{FF2B5EF4-FFF2-40B4-BE49-F238E27FC236}">
                  <a16:creationId xmlns:a16="http://schemas.microsoft.com/office/drawing/2014/main" id="{78EEEC9F-135D-425B-B48E-B813384C7E81}"/>
                </a:ext>
              </a:extLst>
            </p:cNvPr>
            <p:cNvCxnSpPr>
              <a:cxnSpLocks/>
            </p:cNvCxnSpPr>
            <p:nvPr/>
          </p:nvCxnSpPr>
          <p:spPr>
            <a:xfrm>
              <a:off x="4356847" y="4512121"/>
              <a:ext cx="3213794" cy="1"/>
            </a:xfrm>
            <a:prstGeom prst="straightConnector1">
              <a:avLst/>
            </a:prstGeom>
            <a:ln w="28575">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37" name="Ευθύγραμμο βέλος σύνδεσης 36">
              <a:extLst>
                <a:ext uri="{FF2B5EF4-FFF2-40B4-BE49-F238E27FC236}">
                  <a16:creationId xmlns:a16="http://schemas.microsoft.com/office/drawing/2014/main" id="{47D8DC13-4BB0-4F17-B13D-18F553136681}"/>
                </a:ext>
              </a:extLst>
            </p:cNvPr>
            <p:cNvCxnSpPr>
              <a:cxnSpLocks/>
            </p:cNvCxnSpPr>
            <p:nvPr/>
          </p:nvCxnSpPr>
          <p:spPr>
            <a:xfrm>
              <a:off x="3778623" y="4921244"/>
              <a:ext cx="4464424" cy="0"/>
            </a:xfrm>
            <a:prstGeom prst="straightConnector1">
              <a:avLst/>
            </a:prstGeom>
            <a:ln w="28575">
              <a:prstDash val="sysDash"/>
              <a:headEnd type="triangle"/>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5928" y="182480"/>
            <a:ext cx="2040467" cy="567463"/>
          </a:xfrm>
          <a:prstGeom prst="rect">
            <a:avLst/>
          </a:prstGeom>
        </p:spPr>
        <p:txBody>
          <a:bodyPr vert="horz" wrap="square" lIns="0" tIns="13335" rIns="0" bIns="0" rtlCol="0" anchor="ctr">
            <a:spAutoFit/>
          </a:bodyPr>
          <a:lstStyle/>
          <a:p>
            <a:pPr marL="12700" algn="ctr">
              <a:lnSpc>
                <a:spcPct val="100000"/>
              </a:lnSpc>
              <a:spcBef>
                <a:spcPts val="105"/>
              </a:spcBef>
            </a:pPr>
            <a:r>
              <a:rPr sz="3600" spc="-25" dirty="0">
                <a:solidFill>
                  <a:srgbClr val="5FCAEE"/>
                </a:solidFill>
                <a:latin typeface="Trebuchet MS"/>
              </a:rPr>
              <a:t>Άσκηση 2</a:t>
            </a:r>
          </a:p>
        </p:txBody>
      </p:sp>
      <p:sp>
        <p:nvSpPr>
          <p:cNvPr id="3" name="object 3"/>
          <p:cNvSpPr txBox="1"/>
          <p:nvPr/>
        </p:nvSpPr>
        <p:spPr>
          <a:xfrm>
            <a:off x="1162051" y="935609"/>
            <a:ext cx="10222230" cy="1012457"/>
          </a:xfrm>
          <a:prstGeom prst="rect">
            <a:avLst/>
          </a:prstGeom>
        </p:spPr>
        <p:txBody>
          <a:bodyPr vert="horz" wrap="square" lIns="0" tIns="12700" rIns="0" bIns="0" rtlCol="0">
            <a:spAutoFit/>
          </a:bodyPr>
          <a:lstStyle/>
          <a:p>
            <a:pPr marL="12700" marR="5080">
              <a:lnSpc>
                <a:spcPct val="120100"/>
              </a:lnSpc>
              <a:spcBef>
                <a:spcPts val="100"/>
              </a:spcBef>
            </a:pPr>
            <a:r>
              <a:rPr sz="2800" i="1" dirty="0">
                <a:latin typeface="Calibri"/>
                <a:cs typeface="Calibri"/>
              </a:rPr>
              <a:t>Αν</a:t>
            </a:r>
            <a:r>
              <a:rPr sz="2800" i="1" spc="-35" dirty="0">
                <a:latin typeface="Calibri"/>
                <a:cs typeface="Calibri"/>
              </a:rPr>
              <a:t> </a:t>
            </a:r>
            <a:r>
              <a:rPr sz="2800" i="1" dirty="0">
                <a:latin typeface="Calibri"/>
                <a:cs typeface="Calibri"/>
              </a:rPr>
              <a:t>το</a:t>
            </a:r>
            <a:r>
              <a:rPr sz="2800" i="1" spc="-20" dirty="0">
                <a:latin typeface="Calibri"/>
                <a:cs typeface="Calibri"/>
              </a:rPr>
              <a:t> </a:t>
            </a:r>
            <a:r>
              <a:rPr sz="2800" i="1" dirty="0">
                <a:latin typeface="Calibri"/>
                <a:cs typeface="Calibri"/>
              </a:rPr>
              <a:t>βάρος</a:t>
            </a:r>
            <a:r>
              <a:rPr sz="2800" i="1" spc="-60" dirty="0">
                <a:latin typeface="Calibri"/>
                <a:cs typeface="Calibri"/>
              </a:rPr>
              <a:t> </a:t>
            </a:r>
            <a:r>
              <a:rPr sz="2800" i="1" dirty="0">
                <a:latin typeface="Calibri"/>
                <a:cs typeface="Calibri"/>
              </a:rPr>
              <a:t>ενός</a:t>
            </a:r>
            <a:r>
              <a:rPr sz="2800" i="1" spc="-40" dirty="0">
                <a:latin typeface="Calibri"/>
                <a:cs typeface="Calibri"/>
              </a:rPr>
              <a:t> </a:t>
            </a:r>
            <a:r>
              <a:rPr sz="2800" i="1" dirty="0">
                <a:latin typeface="Calibri"/>
                <a:cs typeface="Calibri"/>
              </a:rPr>
              <a:t>νεογέννητου</a:t>
            </a:r>
            <a:r>
              <a:rPr sz="2800" i="1" spc="-40" dirty="0">
                <a:latin typeface="Calibri"/>
                <a:cs typeface="Calibri"/>
              </a:rPr>
              <a:t> </a:t>
            </a:r>
            <a:r>
              <a:rPr sz="2800" i="1" dirty="0">
                <a:latin typeface="Calibri"/>
                <a:cs typeface="Calibri"/>
              </a:rPr>
              <a:t>αγοριού</a:t>
            </a:r>
            <a:r>
              <a:rPr sz="2800" i="1" spc="-35" dirty="0">
                <a:latin typeface="Calibri"/>
                <a:cs typeface="Calibri"/>
              </a:rPr>
              <a:t> </a:t>
            </a:r>
            <a:r>
              <a:rPr sz="2800" i="1" dirty="0">
                <a:latin typeface="Calibri"/>
                <a:cs typeface="Calibri"/>
              </a:rPr>
              <a:t>έχει</a:t>
            </a:r>
            <a:r>
              <a:rPr sz="2800" i="1" spc="-35" dirty="0">
                <a:latin typeface="Calibri"/>
                <a:cs typeface="Calibri"/>
              </a:rPr>
              <a:t> </a:t>
            </a:r>
            <a:r>
              <a:rPr sz="2800" i="1" dirty="0">
                <a:latin typeface="Calibri"/>
                <a:cs typeface="Calibri"/>
              </a:rPr>
              <a:t>τυπική</a:t>
            </a:r>
            <a:r>
              <a:rPr sz="2800" i="1" spc="-30" dirty="0">
                <a:latin typeface="Calibri"/>
                <a:cs typeface="Calibri"/>
              </a:rPr>
              <a:t> </a:t>
            </a:r>
            <a:r>
              <a:rPr sz="2800" i="1" dirty="0">
                <a:latin typeface="Calibri"/>
                <a:cs typeface="Calibri"/>
              </a:rPr>
              <a:t>τιμή</a:t>
            </a:r>
            <a:r>
              <a:rPr sz="2800" i="1" spc="20" dirty="0">
                <a:latin typeface="Calibri"/>
                <a:cs typeface="Calibri"/>
              </a:rPr>
              <a:t> </a:t>
            </a:r>
            <a:r>
              <a:rPr sz="2800" b="1" i="1" dirty="0">
                <a:latin typeface="Calibri"/>
                <a:cs typeface="Calibri"/>
              </a:rPr>
              <a:t>z</a:t>
            </a:r>
            <a:r>
              <a:rPr sz="2800" b="1" i="1" spc="-25" dirty="0">
                <a:latin typeface="Calibri"/>
                <a:cs typeface="Calibri"/>
              </a:rPr>
              <a:t> </a:t>
            </a:r>
            <a:r>
              <a:rPr sz="2800" b="1" i="1" dirty="0">
                <a:latin typeface="Calibri"/>
                <a:cs typeface="Calibri"/>
              </a:rPr>
              <a:t>=</a:t>
            </a:r>
            <a:r>
              <a:rPr sz="2800" b="1" i="1" spc="-10" dirty="0">
                <a:latin typeface="Calibri"/>
                <a:cs typeface="Calibri"/>
              </a:rPr>
              <a:t> </a:t>
            </a:r>
            <a:r>
              <a:rPr sz="2800" b="1" i="1" dirty="0">
                <a:latin typeface="Calibri"/>
                <a:cs typeface="Calibri"/>
              </a:rPr>
              <a:t>3,2,</a:t>
            </a:r>
            <a:r>
              <a:rPr sz="2800" b="1" i="1" spc="10" dirty="0">
                <a:latin typeface="Calibri"/>
                <a:cs typeface="Calibri"/>
              </a:rPr>
              <a:t> </a:t>
            </a:r>
            <a:r>
              <a:rPr sz="2800" i="1" spc="-10" dirty="0">
                <a:latin typeface="Calibri"/>
                <a:cs typeface="Calibri"/>
              </a:rPr>
              <a:t>βρείτε </a:t>
            </a:r>
            <a:r>
              <a:rPr sz="2800" i="1" dirty="0">
                <a:latin typeface="Calibri"/>
                <a:cs typeface="Calibri"/>
              </a:rPr>
              <a:t>πόσα</a:t>
            </a:r>
            <a:r>
              <a:rPr sz="2800" i="1" spc="-35" dirty="0">
                <a:latin typeface="Calibri"/>
                <a:cs typeface="Calibri"/>
              </a:rPr>
              <a:t> </a:t>
            </a:r>
            <a:r>
              <a:rPr sz="2800" i="1" dirty="0">
                <a:latin typeface="Calibri"/>
                <a:cs typeface="Calibri"/>
              </a:rPr>
              <a:t>γραμμάρια</a:t>
            </a:r>
            <a:r>
              <a:rPr sz="2800" i="1" spc="-30" dirty="0">
                <a:latin typeface="Calibri"/>
                <a:cs typeface="Calibri"/>
              </a:rPr>
              <a:t> </a:t>
            </a:r>
            <a:r>
              <a:rPr sz="2800" i="1" dirty="0">
                <a:latin typeface="Calibri"/>
                <a:cs typeface="Calibri"/>
              </a:rPr>
              <a:t>είναι</a:t>
            </a:r>
            <a:r>
              <a:rPr sz="2800" i="1" spc="-20" dirty="0">
                <a:latin typeface="Calibri"/>
                <a:cs typeface="Calibri"/>
              </a:rPr>
              <a:t> </a:t>
            </a:r>
            <a:r>
              <a:rPr sz="2800" i="1" dirty="0">
                <a:latin typeface="Calibri"/>
                <a:cs typeface="Calibri"/>
              </a:rPr>
              <a:t>το</a:t>
            </a:r>
            <a:r>
              <a:rPr sz="2800" i="1" spc="-45" dirty="0">
                <a:latin typeface="Calibri"/>
                <a:cs typeface="Calibri"/>
              </a:rPr>
              <a:t> </a:t>
            </a:r>
            <a:r>
              <a:rPr sz="2800" i="1" dirty="0">
                <a:latin typeface="Calibri"/>
                <a:cs typeface="Calibri"/>
              </a:rPr>
              <a:t>βάρος</a:t>
            </a:r>
            <a:r>
              <a:rPr sz="2800" i="1" spc="-35" dirty="0">
                <a:latin typeface="Calibri"/>
                <a:cs typeface="Calibri"/>
              </a:rPr>
              <a:t> </a:t>
            </a:r>
            <a:r>
              <a:rPr sz="2800" i="1" spc="-10" dirty="0">
                <a:latin typeface="Calibri"/>
                <a:cs typeface="Calibri"/>
              </a:rPr>
              <a:t>αυτό.</a:t>
            </a:r>
            <a:endParaRPr sz="2800" dirty="0">
              <a:latin typeface="Calibri"/>
              <a:cs typeface="Calibri"/>
            </a:endParaRPr>
          </a:p>
        </p:txBody>
      </p:sp>
      <p:grpSp>
        <p:nvGrpSpPr>
          <p:cNvPr id="8" name="Ομάδα 7">
            <a:extLst>
              <a:ext uri="{FF2B5EF4-FFF2-40B4-BE49-F238E27FC236}">
                <a16:creationId xmlns:a16="http://schemas.microsoft.com/office/drawing/2014/main" id="{FDD16E9A-CB9A-46A2-A9DE-C235F8362D28}"/>
              </a:ext>
            </a:extLst>
          </p:cNvPr>
          <p:cNvGrpSpPr/>
          <p:nvPr/>
        </p:nvGrpSpPr>
        <p:grpSpPr>
          <a:xfrm>
            <a:off x="0" y="1948066"/>
            <a:ext cx="3596640" cy="1658620"/>
            <a:chOff x="899160" y="4293882"/>
            <a:chExt cx="3596640" cy="1658620"/>
          </a:xfrm>
        </p:grpSpPr>
        <p:sp>
          <p:nvSpPr>
            <p:cNvPr id="9" name="object 7">
              <a:extLst>
                <a:ext uri="{FF2B5EF4-FFF2-40B4-BE49-F238E27FC236}">
                  <a16:creationId xmlns:a16="http://schemas.microsoft.com/office/drawing/2014/main" id="{81EBAC7B-E8BC-4B1D-A02E-23D8859D2369}"/>
                </a:ext>
              </a:extLst>
            </p:cNvPr>
            <p:cNvSpPr/>
            <p:nvPr/>
          </p:nvSpPr>
          <p:spPr>
            <a:xfrm>
              <a:off x="899160" y="4293882"/>
              <a:ext cx="3596640" cy="1658620"/>
            </a:xfrm>
            <a:custGeom>
              <a:avLst/>
              <a:gdLst/>
              <a:ahLst/>
              <a:cxnLst/>
              <a:rect l="l" t="t" r="r" b="b"/>
              <a:pathLst>
                <a:path w="3596640" h="1658620">
                  <a:moveTo>
                    <a:pt x="0" y="829055"/>
                  </a:moveTo>
                  <a:lnTo>
                    <a:pt x="4515" y="769852"/>
                  </a:lnTo>
                  <a:lnTo>
                    <a:pt x="17859" y="711772"/>
                  </a:lnTo>
                  <a:lnTo>
                    <a:pt x="39726" y="654955"/>
                  </a:lnTo>
                  <a:lnTo>
                    <a:pt x="69813" y="599541"/>
                  </a:lnTo>
                  <a:lnTo>
                    <a:pt x="107814" y="545671"/>
                  </a:lnTo>
                  <a:lnTo>
                    <a:pt x="153427" y="493485"/>
                  </a:lnTo>
                  <a:lnTo>
                    <a:pt x="206345" y="443124"/>
                  </a:lnTo>
                  <a:lnTo>
                    <a:pt x="266265" y="394728"/>
                  </a:lnTo>
                  <a:lnTo>
                    <a:pt x="298756" y="371310"/>
                  </a:lnTo>
                  <a:lnTo>
                    <a:pt x="332883" y="348436"/>
                  </a:lnTo>
                  <a:lnTo>
                    <a:pt x="368609" y="326124"/>
                  </a:lnTo>
                  <a:lnTo>
                    <a:pt x="405894" y="304391"/>
                  </a:lnTo>
                  <a:lnTo>
                    <a:pt x="444702" y="283254"/>
                  </a:lnTo>
                  <a:lnTo>
                    <a:pt x="484994" y="262731"/>
                  </a:lnTo>
                  <a:lnTo>
                    <a:pt x="526732" y="242839"/>
                  </a:lnTo>
                  <a:lnTo>
                    <a:pt x="569878" y="223597"/>
                  </a:lnTo>
                  <a:lnTo>
                    <a:pt x="614394" y="205022"/>
                  </a:lnTo>
                  <a:lnTo>
                    <a:pt x="660242" y="187130"/>
                  </a:lnTo>
                  <a:lnTo>
                    <a:pt x="707384" y="169940"/>
                  </a:lnTo>
                  <a:lnTo>
                    <a:pt x="755782" y="153470"/>
                  </a:lnTo>
                  <a:lnTo>
                    <a:pt x="805397" y="137736"/>
                  </a:lnTo>
                  <a:lnTo>
                    <a:pt x="856193" y="122757"/>
                  </a:lnTo>
                  <a:lnTo>
                    <a:pt x="908130" y="108550"/>
                  </a:lnTo>
                  <a:lnTo>
                    <a:pt x="961170" y="95132"/>
                  </a:lnTo>
                  <a:lnTo>
                    <a:pt x="1015277" y="82521"/>
                  </a:lnTo>
                  <a:lnTo>
                    <a:pt x="1070411" y="70735"/>
                  </a:lnTo>
                  <a:lnTo>
                    <a:pt x="1126534" y="59791"/>
                  </a:lnTo>
                  <a:lnTo>
                    <a:pt x="1183609" y="49706"/>
                  </a:lnTo>
                  <a:lnTo>
                    <a:pt x="1241597" y="40499"/>
                  </a:lnTo>
                  <a:lnTo>
                    <a:pt x="1300461" y="32186"/>
                  </a:lnTo>
                  <a:lnTo>
                    <a:pt x="1360162" y="24786"/>
                  </a:lnTo>
                  <a:lnTo>
                    <a:pt x="1420663" y="18315"/>
                  </a:lnTo>
                  <a:lnTo>
                    <a:pt x="1481924" y="12792"/>
                  </a:lnTo>
                  <a:lnTo>
                    <a:pt x="1543909" y="8233"/>
                  </a:lnTo>
                  <a:lnTo>
                    <a:pt x="1606579" y="4657"/>
                  </a:lnTo>
                  <a:lnTo>
                    <a:pt x="1669896" y="2081"/>
                  </a:lnTo>
                  <a:lnTo>
                    <a:pt x="1733822" y="523"/>
                  </a:lnTo>
                  <a:lnTo>
                    <a:pt x="1798320" y="0"/>
                  </a:lnTo>
                  <a:lnTo>
                    <a:pt x="1862817" y="523"/>
                  </a:lnTo>
                  <a:lnTo>
                    <a:pt x="1926743" y="2081"/>
                  </a:lnTo>
                  <a:lnTo>
                    <a:pt x="1990060" y="4657"/>
                  </a:lnTo>
                  <a:lnTo>
                    <a:pt x="2052730" y="8233"/>
                  </a:lnTo>
                  <a:lnTo>
                    <a:pt x="2114715" y="12792"/>
                  </a:lnTo>
                  <a:lnTo>
                    <a:pt x="2175976" y="18315"/>
                  </a:lnTo>
                  <a:lnTo>
                    <a:pt x="2236477" y="24786"/>
                  </a:lnTo>
                  <a:lnTo>
                    <a:pt x="2296178" y="32186"/>
                  </a:lnTo>
                  <a:lnTo>
                    <a:pt x="2355042" y="40499"/>
                  </a:lnTo>
                  <a:lnTo>
                    <a:pt x="2413030" y="49706"/>
                  </a:lnTo>
                  <a:lnTo>
                    <a:pt x="2470105" y="59791"/>
                  </a:lnTo>
                  <a:lnTo>
                    <a:pt x="2526228" y="70735"/>
                  </a:lnTo>
                  <a:lnTo>
                    <a:pt x="2581362" y="82521"/>
                  </a:lnTo>
                  <a:lnTo>
                    <a:pt x="2635469" y="95132"/>
                  </a:lnTo>
                  <a:lnTo>
                    <a:pt x="2688509" y="108550"/>
                  </a:lnTo>
                  <a:lnTo>
                    <a:pt x="2740446" y="122757"/>
                  </a:lnTo>
                  <a:lnTo>
                    <a:pt x="2791242" y="137736"/>
                  </a:lnTo>
                  <a:lnTo>
                    <a:pt x="2840857" y="153470"/>
                  </a:lnTo>
                  <a:lnTo>
                    <a:pt x="2889255" y="169940"/>
                  </a:lnTo>
                  <a:lnTo>
                    <a:pt x="2936397" y="187130"/>
                  </a:lnTo>
                  <a:lnTo>
                    <a:pt x="2982245" y="205022"/>
                  </a:lnTo>
                  <a:lnTo>
                    <a:pt x="3026761" y="223597"/>
                  </a:lnTo>
                  <a:lnTo>
                    <a:pt x="3069907" y="242839"/>
                  </a:lnTo>
                  <a:lnTo>
                    <a:pt x="3111645" y="262731"/>
                  </a:lnTo>
                  <a:lnTo>
                    <a:pt x="3151937" y="283254"/>
                  </a:lnTo>
                  <a:lnTo>
                    <a:pt x="3190745" y="304391"/>
                  </a:lnTo>
                  <a:lnTo>
                    <a:pt x="3228030" y="326124"/>
                  </a:lnTo>
                  <a:lnTo>
                    <a:pt x="3263756" y="348436"/>
                  </a:lnTo>
                  <a:lnTo>
                    <a:pt x="3297883" y="371310"/>
                  </a:lnTo>
                  <a:lnTo>
                    <a:pt x="3330374" y="394728"/>
                  </a:lnTo>
                  <a:lnTo>
                    <a:pt x="3361190" y="418672"/>
                  </a:lnTo>
                  <a:lnTo>
                    <a:pt x="3417647" y="468068"/>
                  </a:lnTo>
                  <a:lnTo>
                    <a:pt x="3466951" y="519359"/>
                  </a:lnTo>
                  <a:lnTo>
                    <a:pt x="3508796" y="572405"/>
                  </a:lnTo>
                  <a:lnTo>
                    <a:pt x="3542878" y="627064"/>
                  </a:lnTo>
                  <a:lnTo>
                    <a:pt x="3568893" y="683197"/>
                  </a:lnTo>
                  <a:lnTo>
                    <a:pt x="3586537" y="740663"/>
                  </a:lnTo>
                  <a:lnTo>
                    <a:pt x="3595504" y="799322"/>
                  </a:lnTo>
                  <a:lnTo>
                    <a:pt x="3596640" y="829055"/>
                  </a:lnTo>
                  <a:lnTo>
                    <a:pt x="3595504" y="858789"/>
                  </a:lnTo>
                  <a:lnTo>
                    <a:pt x="3586537" y="917448"/>
                  </a:lnTo>
                  <a:lnTo>
                    <a:pt x="3568893" y="974914"/>
                  </a:lnTo>
                  <a:lnTo>
                    <a:pt x="3542878" y="1031047"/>
                  </a:lnTo>
                  <a:lnTo>
                    <a:pt x="3508796" y="1085706"/>
                  </a:lnTo>
                  <a:lnTo>
                    <a:pt x="3466951" y="1138752"/>
                  </a:lnTo>
                  <a:lnTo>
                    <a:pt x="3417647" y="1190043"/>
                  </a:lnTo>
                  <a:lnTo>
                    <a:pt x="3361190" y="1239439"/>
                  </a:lnTo>
                  <a:lnTo>
                    <a:pt x="3330374" y="1263383"/>
                  </a:lnTo>
                  <a:lnTo>
                    <a:pt x="3297883" y="1286801"/>
                  </a:lnTo>
                  <a:lnTo>
                    <a:pt x="3263756" y="1309675"/>
                  </a:lnTo>
                  <a:lnTo>
                    <a:pt x="3228030" y="1331987"/>
                  </a:lnTo>
                  <a:lnTo>
                    <a:pt x="3190745" y="1353720"/>
                  </a:lnTo>
                  <a:lnTo>
                    <a:pt x="3151937" y="1374857"/>
                  </a:lnTo>
                  <a:lnTo>
                    <a:pt x="3111645" y="1395380"/>
                  </a:lnTo>
                  <a:lnTo>
                    <a:pt x="3069907" y="1415272"/>
                  </a:lnTo>
                  <a:lnTo>
                    <a:pt x="3026761" y="1434514"/>
                  </a:lnTo>
                  <a:lnTo>
                    <a:pt x="2982245" y="1453089"/>
                  </a:lnTo>
                  <a:lnTo>
                    <a:pt x="2936397" y="1470981"/>
                  </a:lnTo>
                  <a:lnTo>
                    <a:pt x="2889255" y="1488171"/>
                  </a:lnTo>
                  <a:lnTo>
                    <a:pt x="2840857" y="1504641"/>
                  </a:lnTo>
                  <a:lnTo>
                    <a:pt x="2791242" y="1520375"/>
                  </a:lnTo>
                  <a:lnTo>
                    <a:pt x="2740446" y="1535354"/>
                  </a:lnTo>
                  <a:lnTo>
                    <a:pt x="2688509" y="1549561"/>
                  </a:lnTo>
                  <a:lnTo>
                    <a:pt x="2635469" y="1562979"/>
                  </a:lnTo>
                  <a:lnTo>
                    <a:pt x="2581362" y="1575590"/>
                  </a:lnTo>
                  <a:lnTo>
                    <a:pt x="2526228" y="1587376"/>
                  </a:lnTo>
                  <a:lnTo>
                    <a:pt x="2470105" y="1598320"/>
                  </a:lnTo>
                  <a:lnTo>
                    <a:pt x="2413030" y="1608405"/>
                  </a:lnTo>
                  <a:lnTo>
                    <a:pt x="2355042" y="1617612"/>
                  </a:lnTo>
                  <a:lnTo>
                    <a:pt x="2296178" y="1625925"/>
                  </a:lnTo>
                  <a:lnTo>
                    <a:pt x="2236477" y="1633325"/>
                  </a:lnTo>
                  <a:lnTo>
                    <a:pt x="2175976" y="1639796"/>
                  </a:lnTo>
                  <a:lnTo>
                    <a:pt x="2114715" y="1645319"/>
                  </a:lnTo>
                  <a:lnTo>
                    <a:pt x="2052730" y="1649878"/>
                  </a:lnTo>
                  <a:lnTo>
                    <a:pt x="1990060" y="1653454"/>
                  </a:lnTo>
                  <a:lnTo>
                    <a:pt x="1926743" y="1656030"/>
                  </a:lnTo>
                  <a:lnTo>
                    <a:pt x="1862817" y="1657588"/>
                  </a:lnTo>
                  <a:lnTo>
                    <a:pt x="1798320" y="1658111"/>
                  </a:lnTo>
                  <a:lnTo>
                    <a:pt x="1733822" y="1657588"/>
                  </a:lnTo>
                  <a:lnTo>
                    <a:pt x="1669896" y="1656030"/>
                  </a:lnTo>
                  <a:lnTo>
                    <a:pt x="1606579" y="1653454"/>
                  </a:lnTo>
                  <a:lnTo>
                    <a:pt x="1543909" y="1649878"/>
                  </a:lnTo>
                  <a:lnTo>
                    <a:pt x="1481924" y="1645319"/>
                  </a:lnTo>
                  <a:lnTo>
                    <a:pt x="1420663" y="1639796"/>
                  </a:lnTo>
                  <a:lnTo>
                    <a:pt x="1360162" y="1633325"/>
                  </a:lnTo>
                  <a:lnTo>
                    <a:pt x="1300461" y="1625925"/>
                  </a:lnTo>
                  <a:lnTo>
                    <a:pt x="1241597" y="1617612"/>
                  </a:lnTo>
                  <a:lnTo>
                    <a:pt x="1183609" y="1608405"/>
                  </a:lnTo>
                  <a:lnTo>
                    <a:pt x="1126534" y="1598320"/>
                  </a:lnTo>
                  <a:lnTo>
                    <a:pt x="1070411" y="1587376"/>
                  </a:lnTo>
                  <a:lnTo>
                    <a:pt x="1015277" y="1575590"/>
                  </a:lnTo>
                  <a:lnTo>
                    <a:pt x="961170" y="1562979"/>
                  </a:lnTo>
                  <a:lnTo>
                    <a:pt x="908130" y="1549561"/>
                  </a:lnTo>
                  <a:lnTo>
                    <a:pt x="856193" y="1535354"/>
                  </a:lnTo>
                  <a:lnTo>
                    <a:pt x="805397" y="1520375"/>
                  </a:lnTo>
                  <a:lnTo>
                    <a:pt x="755782" y="1504641"/>
                  </a:lnTo>
                  <a:lnTo>
                    <a:pt x="707384" y="1488171"/>
                  </a:lnTo>
                  <a:lnTo>
                    <a:pt x="660242" y="1470981"/>
                  </a:lnTo>
                  <a:lnTo>
                    <a:pt x="614394" y="1453089"/>
                  </a:lnTo>
                  <a:lnTo>
                    <a:pt x="569878" y="1434514"/>
                  </a:lnTo>
                  <a:lnTo>
                    <a:pt x="526732" y="1415272"/>
                  </a:lnTo>
                  <a:lnTo>
                    <a:pt x="484994" y="1395380"/>
                  </a:lnTo>
                  <a:lnTo>
                    <a:pt x="444702" y="1374857"/>
                  </a:lnTo>
                  <a:lnTo>
                    <a:pt x="405894" y="1353720"/>
                  </a:lnTo>
                  <a:lnTo>
                    <a:pt x="368609" y="1331987"/>
                  </a:lnTo>
                  <a:lnTo>
                    <a:pt x="332883" y="1309675"/>
                  </a:lnTo>
                  <a:lnTo>
                    <a:pt x="298756" y="1286801"/>
                  </a:lnTo>
                  <a:lnTo>
                    <a:pt x="266265" y="1263383"/>
                  </a:lnTo>
                  <a:lnTo>
                    <a:pt x="235449" y="1239439"/>
                  </a:lnTo>
                  <a:lnTo>
                    <a:pt x="178992" y="1190043"/>
                  </a:lnTo>
                  <a:lnTo>
                    <a:pt x="129688" y="1138752"/>
                  </a:lnTo>
                  <a:lnTo>
                    <a:pt x="87843" y="1085706"/>
                  </a:lnTo>
                  <a:lnTo>
                    <a:pt x="53761" y="1031047"/>
                  </a:lnTo>
                  <a:lnTo>
                    <a:pt x="27746" y="974914"/>
                  </a:lnTo>
                  <a:lnTo>
                    <a:pt x="10102" y="917448"/>
                  </a:lnTo>
                  <a:lnTo>
                    <a:pt x="1135" y="858789"/>
                  </a:lnTo>
                  <a:lnTo>
                    <a:pt x="0" y="829055"/>
                  </a:lnTo>
                  <a:close/>
                </a:path>
              </a:pathLst>
            </a:custGeom>
            <a:ln w="12191">
              <a:solidFill>
                <a:srgbClr val="FF0000"/>
              </a:solidFill>
            </a:ln>
          </p:spPr>
          <p:txBody>
            <a:bodyPr wrap="square" lIns="0" tIns="0" rIns="0" bIns="0" rtlCol="0"/>
            <a:lstStyle/>
            <a:p>
              <a:endParaRPr/>
            </a:p>
          </p:txBody>
        </p:sp>
        <p:sp>
          <p:nvSpPr>
            <p:cNvPr id="10" name="TextBox 9">
              <a:extLst>
                <a:ext uri="{FF2B5EF4-FFF2-40B4-BE49-F238E27FC236}">
                  <a16:creationId xmlns:a16="http://schemas.microsoft.com/office/drawing/2014/main" id="{5BF8DAB3-E5C9-417A-8D66-07A5742E1968}"/>
                </a:ext>
              </a:extLst>
            </p:cNvPr>
            <p:cNvSpPr txBox="1"/>
            <p:nvPr/>
          </p:nvSpPr>
          <p:spPr>
            <a:xfrm>
              <a:off x="1519767" y="4719418"/>
              <a:ext cx="2689860" cy="723275"/>
            </a:xfrm>
            <a:prstGeom prst="rect">
              <a:avLst/>
            </a:prstGeom>
            <a:noFill/>
          </p:spPr>
          <p:txBody>
            <a:bodyPr wrap="square" rtlCol="0">
              <a:spAutoFit/>
            </a:bodyPr>
            <a:lstStyle/>
            <a:p>
              <a:pPr marL="12700">
                <a:lnSpc>
                  <a:spcPct val="100000"/>
                </a:lnSpc>
              </a:pPr>
              <a:r>
                <a:rPr lang="el-GR" sz="1800" dirty="0">
                  <a:solidFill>
                    <a:srgbClr val="FF0000"/>
                  </a:solidFill>
                  <a:latin typeface="Calibri"/>
                  <a:cs typeface="Calibri"/>
                </a:rPr>
                <a:t>Γνωρίζουμε</a:t>
              </a:r>
              <a:r>
                <a:rPr lang="el-GR" sz="1800" spc="-30" dirty="0">
                  <a:solidFill>
                    <a:srgbClr val="FF0000"/>
                  </a:solidFill>
                  <a:latin typeface="Calibri"/>
                  <a:cs typeface="Calibri"/>
                </a:rPr>
                <a:t> </a:t>
              </a:r>
              <a:r>
                <a:rPr lang="el-GR" sz="1800" spc="-20" dirty="0">
                  <a:solidFill>
                    <a:srgbClr val="FF0000"/>
                  </a:solidFill>
                  <a:latin typeface="Calibri"/>
                  <a:cs typeface="Calibri"/>
                </a:rPr>
                <a:t>ότι:</a:t>
              </a:r>
              <a:endParaRPr lang="el-GR" sz="1800" dirty="0">
                <a:solidFill>
                  <a:srgbClr val="FF0000"/>
                </a:solidFill>
                <a:latin typeface="Calibri"/>
                <a:cs typeface="Calibri"/>
              </a:endParaRPr>
            </a:p>
            <a:p>
              <a:pPr marL="12700">
                <a:lnSpc>
                  <a:spcPct val="100000"/>
                </a:lnSpc>
                <a:spcBef>
                  <a:spcPts val="575"/>
                </a:spcBef>
              </a:pPr>
              <a:r>
                <a:rPr lang="el-GR" sz="1800" b="1" dirty="0">
                  <a:solidFill>
                    <a:srgbClr val="FF0000"/>
                  </a:solidFill>
                  <a:latin typeface="Calibri"/>
                  <a:cs typeface="Calibri"/>
                </a:rPr>
                <a:t>μ =</a:t>
              </a:r>
              <a:r>
                <a:rPr lang="el-GR" sz="1800" b="1" spc="-10" dirty="0">
                  <a:solidFill>
                    <a:srgbClr val="FF0000"/>
                  </a:solidFill>
                  <a:latin typeface="Calibri"/>
                  <a:cs typeface="Calibri"/>
                </a:rPr>
                <a:t> </a:t>
              </a:r>
              <a:r>
                <a:rPr lang="el-GR" sz="1800" b="1" dirty="0">
                  <a:solidFill>
                    <a:srgbClr val="FF0000"/>
                  </a:solidFill>
                  <a:latin typeface="Calibri"/>
                  <a:cs typeface="Calibri"/>
                </a:rPr>
                <a:t>3.400γρ.</a:t>
              </a:r>
              <a:r>
                <a:rPr lang="el-GR" sz="1800" b="1" spc="-60" dirty="0">
                  <a:solidFill>
                    <a:srgbClr val="FF0000"/>
                  </a:solidFill>
                  <a:latin typeface="Calibri"/>
                  <a:cs typeface="Calibri"/>
                </a:rPr>
                <a:t> </a:t>
              </a:r>
              <a:r>
                <a:rPr lang="el-GR" sz="1800" dirty="0">
                  <a:solidFill>
                    <a:srgbClr val="FF0000"/>
                  </a:solidFill>
                  <a:latin typeface="Calibri"/>
                  <a:cs typeface="Calibri"/>
                </a:rPr>
                <a:t>&amp;</a:t>
              </a:r>
              <a:r>
                <a:rPr lang="el-GR" sz="1800" spc="-20" dirty="0">
                  <a:solidFill>
                    <a:srgbClr val="FF0000"/>
                  </a:solidFill>
                  <a:latin typeface="Calibri"/>
                  <a:cs typeface="Calibri"/>
                </a:rPr>
                <a:t> </a:t>
              </a:r>
              <a:r>
                <a:rPr lang="el-GR" sz="1800" b="1" dirty="0">
                  <a:solidFill>
                    <a:srgbClr val="FF0000"/>
                  </a:solidFill>
                  <a:latin typeface="Calibri"/>
                  <a:cs typeface="Calibri"/>
                </a:rPr>
                <a:t>σ</a:t>
              </a:r>
              <a:r>
                <a:rPr lang="el-GR" sz="1800" b="1" spc="-5" dirty="0">
                  <a:solidFill>
                    <a:srgbClr val="FF0000"/>
                  </a:solidFill>
                  <a:latin typeface="Calibri"/>
                  <a:cs typeface="Calibri"/>
                </a:rPr>
                <a:t> </a:t>
              </a:r>
              <a:r>
                <a:rPr lang="el-GR" sz="1800" b="1" dirty="0">
                  <a:solidFill>
                    <a:srgbClr val="FF0000"/>
                  </a:solidFill>
                  <a:latin typeface="Calibri"/>
                  <a:cs typeface="Calibri"/>
                </a:rPr>
                <a:t>=</a:t>
              </a:r>
              <a:r>
                <a:rPr lang="el-GR" sz="1800" b="1" spc="15" dirty="0">
                  <a:solidFill>
                    <a:srgbClr val="FF0000"/>
                  </a:solidFill>
                  <a:latin typeface="Calibri"/>
                  <a:cs typeface="Calibri"/>
                </a:rPr>
                <a:t> </a:t>
              </a:r>
              <a:r>
                <a:rPr lang="el-GR" sz="1800" b="1" spc="-10" dirty="0">
                  <a:solidFill>
                    <a:srgbClr val="FF0000"/>
                  </a:solidFill>
                  <a:latin typeface="Calibri"/>
                  <a:cs typeface="Calibri"/>
                </a:rPr>
                <a:t>400γρ.</a:t>
              </a:r>
              <a:endParaRPr lang="el-GR" dirty="0">
                <a:solidFill>
                  <a:srgbClr val="FF0000"/>
                </a:solidFill>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F87A24-B6B9-4B41-A0E5-C318D7884977}"/>
                  </a:ext>
                </a:extLst>
              </p:cNvPr>
              <p:cNvSpPr txBox="1"/>
              <p:nvPr/>
            </p:nvSpPr>
            <p:spPr>
              <a:xfrm>
                <a:off x="2919048" y="3429000"/>
                <a:ext cx="8954694"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3200" b="1" i="1" smtClean="0">
                          <a:effectLst/>
                          <a:latin typeface="Cambria Math" panose="02040503050406030204" pitchFamily="18" charset="0"/>
                          <a:ea typeface="Calibri" panose="020F0502020204030204" pitchFamily="34" charset="0"/>
                          <a:cs typeface="Arial" panose="020B0604020202020204" pitchFamily="34" charset="0"/>
                        </a:rPr>
                        <m:t>𝒁</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l-GR" sz="3200" b="1" i="1">
                              <a:effectLst/>
                              <a:latin typeface="Cambria Math" panose="02040503050406030204" pitchFamily="18" charset="0"/>
                              <a:ea typeface="Calibri" panose="020F0502020204030204" pitchFamily="34" charset="0"/>
                              <a:cs typeface="Arial" panose="020B0604020202020204" pitchFamily="34" charset="0"/>
                            </a:rPr>
                          </m:ctrlPr>
                        </m:fPr>
                        <m:num>
                          <m:r>
                            <a:rPr lang="el-GR" sz="3200" b="1" i="1">
                              <a:effectLst/>
                              <a:latin typeface="Cambria Math" panose="02040503050406030204" pitchFamily="18" charset="0"/>
                              <a:ea typeface="Calibri" panose="020F0502020204030204" pitchFamily="34" charset="0"/>
                              <a:cs typeface="Arial" panose="020B0604020202020204" pitchFamily="34" charset="0"/>
                            </a:rPr>
                            <m:t>𝑿</m:t>
                          </m:r>
                          <m:r>
                            <a:rPr lang="el-GR" sz="3200" b="1" i="1">
                              <a:effectLst/>
                              <a:latin typeface="Cambria Math" panose="02040503050406030204" pitchFamily="18" charset="0"/>
                              <a:ea typeface="Calibri" panose="020F0502020204030204" pitchFamily="34" charset="0"/>
                              <a:cs typeface="Arial" panose="020B0604020202020204" pitchFamily="34" charset="0"/>
                            </a:rPr>
                            <m:t>−</m:t>
                          </m:r>
                          <m:r>
                            <a:rPr lang="el-GR" sz="3200" b="1" i="1">
                              <a:effectLst/>
                              <a:latin typeface="Cambria Math" panose="02040503050406030204" pitchFamily="18" charset="0"/>
                              <a:ea typeface="Calibri" panose="020F0502020204030204" pitchFamily="34" charset="0"/>
                              <a:cs typeface="Arial" panose="020B0604020202020204" pitchFamily="34" charset="0"/>
                            </a:rPr>
                            <m:t>𝝁</m:t>
                          </m:r>
                        </m:num>
                        <m:den>
                          <m:r>
                            <a:rPr lang="el-GR" sz="3200" b="1" i="1">
                              <a:effectLst/>
                              <a:latin typeface="Cambria Math" panose="02040503050406030204" pitchFamily="18" charset="0"/>
                              <a:ea typeface="Calibri" panose="020F0502020204030204" pitchFamily="34" charset="0"/>
                              <a:cs typeface="Arial" panose="020B0604020202020204" pitchFamily="34" charset="0"/>
                            </a:rPr>
                            <m:t>𝝈</m:t>
                          </m:r>
                        </m:den>
                      </m:f>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m:t>
                      </m:r>
                      <m:r>
                        <a:rPr lang="en-US" sz="3200" b="1" i="1" smtClean="0">
                          <a:effectLst/>
                          <a:latin typeface="Cambria Math" panose="02040503050406030204" pitchFamily="18" charset="0"/>
                          <a:ea typeface="Calibri" panose="020F0502020204030204" pitchFamily="34" charset="0"/>
                          <a:cs typeface="Arial" panose="020B0604020202020204" pitchFamily="34" charset="0"/>
                        </a:rPr>
                        <m:t>𝒛</m:t>
                      </m:r>
                      <m:r>
                        <a:rPr lang="en-US" sz="3200" b="1" i="1" smtClean="0">
                          <a:effectLst/>
                          <a:latin typeface="Cambria Math" panose="02040503050406030204" pitchFamily="18" charset="0"/>
                          <a:ea typeface="Calibri" panose="020F0502020204030204" pitchFamily="34" charset="0"/>
                          <a:cs typeface="Arial" panose="020B0604020202020204" pitchFamily="34" charset="0"/>
                        </a:rPr>
                        <m:t>∗</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𝝈</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m:t>
                      </m:r>
                      <m:r>
                        <a:rPr lang="en-US" sz="3200" b="1" i="1" smtClean="0">
                          <a:effectLst/>
                          <a:latin typeface="Cambria Math" panose="02040503050406030204" pitchFamily="18" charset="0"/>
                          <a:ea typeface="Calibri" panose="020F0502020204030204" pitchFamily="34" charset="0"/>
                          <a:cs typeface="Arial" panose="020B0604020202020204" pitchFamily="34" charset="0"/>
                        </a:rPr>
                        <m:t>𝒙</m:t>
                      </m:r>
                      <m:r>
                        <a:rPr lang="en-US" sz="3200" b="1" i="1" smtClean="0">
                          <a:effectLst/>
                          <a:latin typeface="Cambria Math" panose="02040503050406030204" pitchFamily="18" charset="0"/>
                          <a:ea typeface="Calibri" panose="020F0502020204030204" pitchFamily="34" charset="0"/>
                          <a:cs typeface="Arial" panose="020B0604020202020204" pitchFamily="34" charset="0"/>
                        </a:rPr>
                        <m:t>−</m:t>
                      </m:r>
                      <m:r>
                        <a:rPr lang="el-GR" sz="3200" b="1" i="1" smtClean="0">
                          <a:effectLst/>
                          <a:latin typeface="Cambria Math" panose="02040503050406030204" pitchFamily="18" charset="0"/>
                          <a:ea typeface="Calibri" panose="020F0502020204030204" pitchFamily="34" charset="0"/>
                          <a:cs typeface="Arial" panose="020B0604020202020204" pitchFamily="34" charset="0"/>
                        </a:rPr>
                        <m:t>𝝁</m:t>
                      </m:r>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m:t>
                      </m:r>
                      <m:r>
                        <a:rPr lang="en-US" sz="3200" b="1" i="1" smtClean="0">
                          <a:effectLst/>
                          <a:latin typeface="Cambria Math" panose="02040503050406030204" pitchFamily="18" charset="0"/>
                          <a:ea typeface="Cambria Math" panose="02040503050406030204" pitchFamily="18" charset="0"/>
                          <a:cs typeface="Arial" panose="020B0604020202020204" pitchFamily="34" charset="0"/>
                        </a:rPr>
                        <m:t>𝒙</m:t>
                      </m:r>
                      <m:r>
                        <a:rPr lang="en-US" sz="3200" b="1" i="1" smtClean="0">
                          <a:effectLst/>
                          <a:latin typeface="Cambria Math" panose="02040503050406030204" pitchFamily="18" charset="0"/>
                          <a:ea typeface="Cambria Math" panose="02040503050406030204" pitchFamily="18" charset="0"/>
                          <a:cs typeface="Arial" panose="020B0604020202020204" pitchFamily="34" charset="0"/>
                        </a:rPr>
                        <m:t>=</m:t>
                      </m:r>
                      <m:d>
                        <m:dPr>
                          <m:ctrlPr>
                            <a:rPr lang="en-US" sz="3200" b="1" i="1" smtClean="0">
                              <a:effectLst/>
                              <a:latin typeface="Cambria Math" panose="02040503050406030204" pitchFamily="18" charset="0"/>
                              <a:ea typeface="Cambria Math" panose="02040503050406030204" pitchFamily="18" charset="0"/>
                              <a:cs typeface="Arial" panose="020B0604020202020204" pitchFamily="34" charset="0"/>
                            </a:rPr>
                          </m:ctrlPr>
                        </m:dPr>
                        <m:e>
                          <m:r>
                            <a:rPr lang="en-US" sz="3200" b="1" i="1" smtClean="0">
                              <a:effectLst/>
                              <a:latin typeface="Cambria Math" panose="02040503050406030204" pitchFamily="18" charset="0"/>
                              <a:ea typeface="Cambria Math" panose="02040503050406030204" pitchFamily="18" charset="0"/>
                              <a:cs typeface="Arial" panose="020B0604020202020204" pitchFamily="34" charset="0"/>
                            </a:rPr>
                            <m:t>𝒛</m:t>
                          </m:r>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m:t>
                          </m:r>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𝝈</m:t>
                          </m:r>
                        </m:e>
                      </m:d>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m:t>
                      </m:r>
                      <m:r>
                        <a:rPr lang="el-GR" sz="3200" b="1" i="1" smtClean="0">
                          <a:effectLst/>
                          <a:latin typeface="Cambria Math" panose="02040503050406030204" pitchFamily="18" charset="0"/>
                          <a:ea typeface="Cambria Math" panose="02040503050406030204" pitchFamily="18" charset="0"/>
                          <a:cs typeface="Arial" panose="020B0604020202020204" pitchFamily="34" charset="0"/>
                        </a:rPr>
                        <m:t>𝝁</m:t>
                      </m:r>
                    </m:oMath>
                  </m:oMathPara>
                </a14:m>
                <a:endParaRPr lang="el-GR" sz="3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DF87A24-B6B9-4B41-A0E5-C318D7884977}"/>
                  </a:ext>
                </a:extLst>
              </p:cNvPr>
              <p:cNvSpPr txBox="1">
                <a:spLocks noRot="1" noChangeAspect="1" noMove="1" noResize="1" noEditPoints="1" noAdjustHandles="1" noChangeArrowheads="1" noChangeShapeType="1" noTextEdit="1"/>
              </p:cNvSpPr>
              <p:nvPr/>
            </p:nvSpPr>
            <p:spPr>
              <a:xfrm>
                <a:off x="2919048" y="3429000"/>
                <a:ext cx="8954694" cy="1017523"/>
              </a:xfrm>
              <a:prstGeom prst="rect">
                <a:avLst/>
              </a:prstGeom>
              <a:blipFill>
                <a:blip r:embed="rId2"/>
                <a:stretch>
                  <a:fillRect/>
                </a:stretch>
              </a:blipFill>
            </p:spPr>
            <p:txBody>
              <a:bodyPr/>
              <a:lstStyle/>
              <a:p>
                <a:r>
                  <a:rPr lang="el-GR">
                    <a:noFill/>
                  </a:rPr>
                  <a:t> </a:t>
                </a:r>
              </a:p>
            </p:txBody>
          </p:sp>
        </mc:Fallback>
      </mc:AlternateContent>
      <p:sp>
        <p:nvSpPr>
          <p:cNvPr id="12" name="TextBox 11">
            <a:extLst>
              <a:ext uri="{FF2B5EF4-FFF2-40B4-BE49-F238E27FC236}">
                <a16:creationId xmlns:a16="http://schemas.microsoft.com/office/drawing/2014/main" id="{0B09FDB3-100D-4214-8788-28798D316994}"/>
              </a:ext>
            </a:extLst>
          </p:cNvPr>
          <p:cNvSpPr txBox="1"/>
          <p:nvPr/>
        </p:nvSpPr>
        <p:spPr>
          <a:xfrm>
            <a:off x="3175000" y="4717271"/>
            <a:ext cx="9093961" cy="523220"/>
          </a:xfrm>
          <a:prstGeom prst="rect">
            <a:avLst/>
          </a:prstGeom>
          <a:noFill/>
        </p:spPr>
        <p:txBody>
          <a:bodyPr wrap="square" rtlCol="0">
            <a:spAutoFit/>
          </a:bodyPr>
          <a:lstStyle/>
          <a:p>
            <a:pPr algn="just"/>
            <a:r>
              <a:rPr lang="el-GR" sz="2800" dirty="0">
                <a:solidFill>
                  <a:srgbClr val="FF0000"/>
                </a:solidFill>
              </a:rPr>
              <a:t>Άρα το βάρος του μωρού είναι: </a:t>
            </a:r>
            <a:r>
              <a:rPr lang="en-US" sz="2800" dirty="0">
                <a:solidFill>
                  <a:srgbClr val="FF0000"/>
                </a:solidFill>
              </a:rPr>
              <a:t>x=(3,2*400)+3400=4680 </a:t>
            </a:r>
            <a:r>
              <a:rPr lang="el-GR" sz="2800" dirty="0" err="1">
                <a:solidFill>
                  <a:srgbClr val="FF0000"/>
                </a:solidFill>
              </a:rPr>
              <a:t>γρ</a:t>
            </a:r>
            <a:r>
              <a:rPr lang="el-GR" sz="2800" dirty="0">
                <a:solidFill>
                  <a:srgbClr val="FF0000"/>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4934" y="173925"/>
            <a:ext cx="8822132" cy="567463"/>
          </a:xfrm>
          <a:prstGeom prst="rect">
            <a:avLst/>
          </a:prstGeom>
        </p:spPr>
        <p:txBody>
          <a:bodyPr vert="horz" wrap="square" lIns="0" tIns="13335" rIns="0" bIns="0" rtlCol="0" anchor="ctr">
            <a:spAutoFit/>
          </a:bodyPr>
          <a:lstStyle/>
          <a:p>
            <a:pPr marL="12700" algn="just">
              <a:lnSpc>
                <a:spcPct val="100000"/>
              </a:lnSpc>
              <a:spcBef>
                <a:spcPts val="105"/>
              </a:spcBef>
            </a:pPr>
            <a:r>
              <a:rPr sz="3600" spc="-25" dirty="0">
                <a:solidFill>
                  <a:srgbClr val="5FCAEE"/>
                </a:solidFill>
                <a:latin typeface="Trebuchet MS"/>
              </a:rPr>
              <a:t>ΣΥΓΚΡΙΣΗ (ΜΗ ΑΜΕΣΑ ΣΥΓΚΡΙΣΙΜΩΝ) ΤΙΜΩΝ</a:t>
            </a:r>
          </a:p>
        </p:txBody>
      </p:sp>
      <p:sp>
        <p:nvSpPr>
          <p:cNvPr id="3" name="object 3"/>
          <p:cNvSpPr txBox="1"/>
          <p:nvPr/>
        </p:nvSpPr>
        <p:spPr>
          <a:xfrm>
            <a:off x="152400" y="1380754"/>
            <a:ext cx="11887200" cy="2303780"/>
          </a:xfrm>
          <a:prstGeom prst="rect">
            <a:avLst/>
          </a:prstGeom>
        </p:spPr>
        <p:txBody>
          <a:bodyPr vert="horz" wrap="square" lIns="0" tIns="12065" rIns="0" bIns="0" rtlCol="0">
            <a:spAutoFit/>
          </a:bodyPr>
          <a:lstStyle/>
          <a:p>
            <a:pPr marL="365760" marR="5080" indent="-353695" algn="just">
              <a:lnSpc>
                <a:spcPct val="120100"/>
              </a:lnSpc>
              <a:spcBef>
                <a:spcPts val="95"/>
              </a:spcBef>
              <a:buFont typeface="Arial"/>
              <a:buChar char="•"/>
              <a:tabLst>
                <a:tab pos="365760" algn="l"/>
                <a:tab pos="366395" algn="l"/>
              </a:tabLst>
            </a:pPr>
            <a:r>
              <a:rPr sz="2800" dirty="0">
                <a:latin typeface="Calibri"/>
                <a:cs typeface="Calibri"/>
              </a:rPr>
              <a:t>Οποιαδήποτε</a:t>
            </a:r>
            <a:r>
              <a:rPr sz="2800" spc="-145" dirty="0">
                <a:latin typeface="Calibri"/>
                <a:cs typeface="Calibri"/>
              </a:rPr>
              <a:t> </a:t>
            </a:r>
            <a:r>
              <a:rPr sz="2800" dirty="0">
                <a:latin typeface="Calibri"/>
                <a:cs typeface="Calibri"/>
              </a:rPr>
              <a:t>συνεχής</a:t>
            </a:r>
            <a:r>
              <a:rPr sz="2800" spc="-100" dirty="0">
                <a:latin typeface="Calibri"/>
                <a:cs typeface="Calibri"/>
              </a:rPr>
              <a:t> </a:t>
            </a:r>
            <a:r>
              <a:rPr sz="2800" dirty="0">
                <a:latin typeface="Calibri"/>
                <a:cs typeface="Calibri"/>
              </a:rPr>
              <a:t>μεταβλητή,</a:t>
            </a:r>
            <a:r>
              <a:rPr sz="2800" spc="-45" dirty="0">
                <a:latin typeface="Calibri"/>
                <a:cs typeface="Calibri"/>
              </a:rPr>
              <a:t> </a:t>
            </a:r>
            <a:r>
              <a:rPr sz="2800" dirty="0">
                <a:latin typeface="Calibri"/>
                <a:cs typeface="Calibri"/>
              </a:rPr>
              <a:t>σε</a:t>
            </a:r>
            <a:r>
              <a:rPr sz="2800" spc="-75" dirty="0">
                <a:latin typeface="Calibri"/>
                <a:cs typeface="Calibri"/>
              </a:rPr>
              <a:t> </a:t>
            </a:r>
            <a:r>
              <a:rPr sz="2800" dirty="0">
                <a:latin typeface="Calibri"/>
                <a:cs typeface="Calibri"/>
              </a:rPr>
              <a:t>οποιαδήποτε</a:t>
            </a:r>
            <a:r>
              <a:rPr sz="2800" spc="-130" dirty="0">
                <a:latin typeface="Calibri"/>
                <a:cs typeface="Calibri"/>
              </a:rPr>
              <a:t> </a:t>
            </a:r>
            <a:r>
              <a:rPr sz="2800" spc="-10" dirty="0">
                <a:latin typeface="Calibri"/>
                <a:cs typeface="Calibri"/>
              </a:rPr>
              <a:t>κλίμακα, </a:t>
            </a:r>
            <a:r>
              <a:rPr sz="2800" dirty="0">
                <a:latin typeface="Calibri"/>
                <a:cs typeface="Calibri"/>
              </a:rPr>
              <a:t>μπορεί</a:t>
            </a:r>
            <a:r>
              <a:rPr sz="2800" spc="-80" dirty="0">
                <a:latin typeface="Calibri"/>
                <a:cs typeface="Calibri"/>
              </a:rPr>
              <a:t> </a:t>
            </a:r>
            <a:r>
              <a:rPr sz="2800" dirty="0">
                <a:latin typeface="Calibri"/>
                <a:cs typeface="Calibri"/>
              </a:rPr>
              <a:t>να</a:t>
            </a:r>
            <a:r>
              <a:rPr sz="2800" spc="-55" dirty="0">
                <a:latin typeface="Calibri"/>
                <a:cs typeface="Calibri"/>
              </a:rPr>
              <a:t> </a:t>
            </a:r>
            <a:r>
              <a:rPr sz="2800" dirty="0">
                <a:latin typeface="Calibri"/>
                <a:cs typeface="Calibri"/>
              </a:rPr>
              <a:t>μετασχηματιστεί</a:t>
            </a:r>
            <a:r>
              <a:rPr sz="2800" spc="-35" dirty="0">
                <a:latin typeface="Calibri"/>
                <a:cs typeface="Calibri"/>
              </a:rPr>
              <a:t> </a:t>
            </a:r>
            <a:r>
              <a:rPr sz="2800" dirty="0">
                <a:latin typeface="Calibri"/>
                <a:cs typeface="Calibri"/>
              </a:rPr>
              <a:t>σε</a:t>
            </a:r>
            <a:r>
              <a:rPr sz="2800" spc="-25" dirty="0">
                <a:latin typeface="Calibri"/>
                <a:cs typeface="Calibri"/>
              </a:rPr>
              <a:t> </a:t>
            </a:r>
            <a:r>
              <a:rPr sz="2800" spc="-10" dirty="0">
                <a:latin typeface="Calibri"/>
                <a:cs typeface="Calibri"/>
              </a:rPr>
              <a:t>z-τιμή.</a:t>
            </a:r>
            <a:endParaRPr sz="2800" dirty="0">
              <a:latin typeface="Calibri"/>
              <a:cs typeface="Calibri"/>
            </a:endParaRPr>
          </a:p>
          <a:p>
            <a:pPr marL="365760" marR="516255" indent="-353695" algn="just">
              <a:lnSpc>
                <a:spcPct val="120100"/>
              </a:lnSpc>
              <a:spcBef>
                <a:spcPts val="1800"/>
              </a:spcBef>
              <a:buFont typeface="Arial"/>
              <a:buChar char="•"/>
              <a:tabLst>
                <a:tab pos="365760" algn="l"/>
                <a:tab pos="366395" algn="l"/>
              </a:tabLst>
            </a:pPr>
            <a:r>
              <a:rPr sz="2800" dirty="0">
                <a:latin typeface="Calibri"/>
                <a:cs typeface="Calibri"/>
              </a:rPr>
              <a:t>Με</a:t>
            </a:r>
            <a:r>
              <a:rPr sz="2800" spc="-30" dirty="0">
                <a:latin typeface="Calibri"/>
                <a:cs typeface="Calibri"/>
              </a:rPr>
              <a:t> </a:t>
            </a:r>
            <a:r>
              <a:rPr sz="2800" dirty="0">
                <a:latin typeface="Calibri"/>
                <a:cs typeface="Calibri"/>
              </a:rPr>
              <a:t>αυτόν</a:t>
            </a:r>
            <a:r>
              <a:rPr sz="2800" spc="-20" dirty="0">
                <a:latin typeface="Calibri"/>
                <a:cs typeface="Calibri"/>
              </a:rPr>
              <a:t> </a:t>
            </a:r>
            <a:r>
              <a:rPr sz="2800" dirty="0">
                <a:latin typeface="Calibri"/>
                <a:cs typeface="Calibri"/>
              </a:rPr>
              <a:t>τον</a:t>
            </a:r>
            <a:r>
              <a:rPr sz="2800" spc="-20" dirty="0">
                <a:latin typeface="Calibri"/>
                <a:cs typeface="Calibri"/>
              </a:rPr>
              <a:t> </a:t>
            </a:r>
            <a:r>
              <a:rPr sz="2800" dirty="0">
                <a:latin typeface="Calibri"/>
                <a:cs typeface="Calibri"/>
              </a:rPr>
              <a:t>τρόπο</a:t>
            </a:r>
            <a:r>
              <a:rPr sz="2800" spc="-65" dirty="0">
                <a:latin typeface="Calibri"/>
                <a:cs typeface="Calibri"/>
              </a:rPr>
              <a:t> </a:t>
            </a:r>
            <a:r>
              <a:rPr sz="2800" dirty="0">
                <a:latin typeface="Calibri"/>
                <a:cs typeface="Calibri"/>
              </a:rPr>
              <a:t>μπορούμε</a:t>
            </a:r>
            <a:r>
              <a:rPr sz="2800" spc="-65" dirty="0">
                <a:latin typeface="Calibri"/>
                <a:cs typeface="Calibri"/>
              </a:rPr>
              <a:t> </a:t>
            </a:r>
            <a:r>
              <a:rPr sz="2800" dirty="0">
                <a:latin typeface="Calibri"/>
                <a:cs typeface="Calibri"/>
              </a:rPr>
              <a:t>να</a:t>
            </a:r>
            <a:r>
              <a:rPr sz="2800" spc="-40" dirty="0">
                <a:latin typeface="Calibri"/>
                <a:cs typeface="Calibri"/>
              </a:rPr>
              <a:t> </a:t>
            </a:r>
            <a:r>
              <a:rPr sz="2800" spc="-10" dirty="0">
                <a:latin typeface="Calibri"/>
                <a:cs typeface="Calibri"/>
              </a:rPr>
              <a:t>συγκρίνουμε</a:t>
            </a:r>
            <a:r>
              <a:rPr sz="2800" spc="-60" dirty="0">
                <a:latin typeface="Calibri"/>
                <a:cs typeface="Calibri"/>
              </a:rPr>
              <a:t> </a:t>
            </a:r>
            <a:r>
              <a:rPr sz="2800" spc="-10" dirty="0">
                <a:latin typeface="Calibri"/>
                <a:cs typeface="Calibri"/>
              </a:rPr>
              <a:t>ανόμοια χαρακτηριστικά</a:t>
            </a:r>
            <a:r>
              <a:rPr sz="2800" spc="-120" dirty="0">
                <a:latin typeface="Calibri"/>
                <a:cs typeface="Calibri"/>
              </a:rPr>
              <a:t> </a:t>
            </a:r>
            <a:r>
              <a:rPr sz="2800" dirty="0">
                <a:latin typeface="Calibri"/>
                <a:cs typeface="Calibri"/>
              </a:rPr>
              <a:t>ή</a:t>
            </a:r>
            <a:r>
              <a:rPr sz="2800" spc="-50" dirty="0">
                <a:latin typeface="Calibri"/>
                <a:cs typeface="Calibri"/>
              </a:rPr>
              <a:t> </a:t>
            </a:r>
            <a:r>
              <a:rPr sz="2800" dirty="0">
                <a:latin typeface="Calibri"/>
                <a:cs typeface="Calibri"/>
              </a:rPr>
              <a:t>μεγέθη</a:t>
            </a:r>
            <a:r>
              <a:rPr sz="2800" spc="-75" dirty="0">
                <a:latin typeface="Calibri"/>
                <a:cs typeface="Calibri"/>
              </a:rPr>
              <a:t> </a:t>
            </a:r>
            <a:r>
              <a:rPr sz="2800" dirty="0">
                <a:latin typeface="Calibri"/>
                <a:cs typeface="Calibri"/>
              </a:rPr>
              <a:t>μεταξύ</a:t>
            </a:r>
            <a:r>
              <a:rPr sz="2800" spc="-60" dirty="0">
                <a:latin typeface="Calibri"/>
                <a:cs typeface="Calibri"/>
              </a:rPr>
              <a:t> </a:t>
            </a:r>
            <a:r>
              <a:rPr sz="2800" spc="-10" dirty="0">
                <a:latin typeface="Calibri"/>
                <a:cs typeface="Calibri"/>
              </a:rPr>
              <a:t>τους.</a:t>
            </a:r>
            <a:endParaRPr sz="2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700" y="176910"/>
            <a:ext cx="2006600" cy="567463"/>
          </a:xfrm>
          <a:prstGeom prst="rect">
            <a:avLst/>
          </a:prstGeom>
        </p:spPr>
        <p:txBody>
          <a:bodyPr vert="horz" wrap="square" lIns="0" tIns="13335" rIns="0" bIns="0" rtlCol="0" anchor="ctr">
            <a:spAutoFit/>
          </a:bodyPr>
          <a:lstStyle/>
          <a:p>
            <a:pPr marL="12700" algn="just">
              <a:lnSpc>
                <a:spcPct val="100000"/>
              </a:lnSpc>
              <a:spcBef>
                <a:spcPts val="105"/>
              </a:spcBef>
            </a:pPr>
            <a:r>
              <a:rPr sz="3600" spc="-25" dirty="0">
                <a:solidFill>
                  <a:srgbClr val="5FCAEE"/>
                </a:solidFill>
                <a:latin typeface="Trebuchet MS"/>
              </a:rPr>
              <a:t>Άσκηση 3</a:t>
            </a:r>
          </a:p>
        </p:txBody>
      </p:sp>
      <p:sp>
        <p:nvSpPr>
          <p:cNvPr id="4" name="object 4"/>
          <p:cNvSpPr txBox="1"/>
          <p:nvPr/>
        </p:nvSpPr>
        <p:spPr>
          <a:xfrm>
            <a:off x="372533" y="1777441"/>
            <a:ext cx="11497733" cy="1217000"/>
          </a:xfrm>
          <a:prstGeom prst="rect">
            <a:avLst/>
          </a:prstGeom>
        </p:spPr>
        <p:txBody>
          <a:bodyPr vert="horz" wrap="square" lIns="0" tIns="173990" rIns="0" bIns="0" rtlCol="0">
            <a:spAutoFit/>
          </a:bodyPr>
          <a:lstStyle/>
          <a:p>
            <a:pPr marL="12700" algn="just">
              <a:lnSpc>
                <a:spcPct val="100000"/>
              </a:lnSpc>
              <a:spcBef>
                <a:spcPts val="1370"/>
              </a:spcBef>
            </a:pPr>
            <a:r>
              <a:rPr sz="2800" i="1" dirty="0">
                <a:latin typeface="Calibri"/>
                <a:cs typeface="Calibri"/>
              </a:rPr>
              <a:t>Ας</a:t>
            </a:r>
            <a:r>
              <a:rPr sz="2800" i="1" spc="-45" dirty="0">
                <a:latin typeface="Calibri"/>
                <a:cs typeface="Calibri"/>
              </a:rPr>
              <a:t> </a:t>
            </a:r>
            <a:r>
              <a:rPr sz="2800" i="1" dirty="0">
                <a:latin typeface="Calibri"/>
                <a:cs typeface="Calibri"/>
              </a:rPr>
              <a:t>υποθέσουμε</a:t>
            </a:r>
            <a:r>
              <a:rPr sz="2800" i="1" spc="-45" dirty="0">
                <a:latin typeface="Calibri"/>
                <a:cs typeface="Calibri"/>
              </a:rPr>
              <a:t> </a:t>
            </a:r>
            <a:r>
              <a:rPr sz="2800" i="1" dirty="0">
                <a:latin typeface="Calibri"/>
                <a:cs typeface="Calibri"/>
              </a:rPr>
              <a:t>ότι</a:t>
            </a:r>
            <a:r>
              <a:rPr sz="2800" i="1" spc="-60" dirty="0">
                <a:latin typeface="Calibri"/>
                <a:cs typeface="Calibri"/>
              </a:rPr>
              <a:t> </a:t>
            </a:r>
            <a:r>
              <a:rPr sz="2800" i="1" dirty="0">
                <a:latin typeface="Calibri"/>
                <a:cs typeface="Calibri"/>
              </a:rPr>
              <a:t>δύο</a:t>
            </a:r>
            <a:r>
              <a:rPr sz="2800" i="1" spc="-35" dirty="0">
                <a:latin typeface="Calibri"/>
                <a:cs typeface="Calibri"/>
              </a:rPr>
              <a:t> </a:t>
            </a:r>
            <a:r>
              <a:rPr sz="2800" i="1" dirty="0">
                <a:latin typeface="Calibri"/>
                <a:cs typeface="Calibri"/>
              </a:rPr>
              <a:t>αδέρφια</a:t>
            </a:r>
            <a:r>
              <a:rPr sz="2800" i="1" spc="-80" dirty="0">
                <a:latin typeface="Calibri"/>
                <a:cs typeface="Calibri"/>
              </a:rPr>
              <a:t> </a:t>
            </a:r>
            <a:r>
              <a:rPr sz="2800" i="1" dirty="0">
                <a:latin typeface="Calibri"/>
                <a:cs typeface="Calibri"/>
              </a:rPr>
              <a:t>στην</a:t>
            </a:r>
            <a:r>
              <a:rPr sz="2800" i="1" spc="-25" dirty="0">
                <a:latin typeface="Calibri"/>
                <a:cs typeface="Calibri"/>
              </a:rPr>
              <a:t> </a:t>
            </a:r>
            <a:r>
              <a:rPr sz="2800" i="1" dirty="0">
                <a:latin typeface="Calibri"/>
                <a:cs typeface="Calibri"/>
              </a:rPr>
              <a:t>Ελλάδα</a:t>
            </a:r>
            <a:r>
              <a:rPr sz="2800" i="1" spc="-45" dirty="0">
                <a:latin typeface="Calibri"/>
                <a:cs typeface="Calibri"/>
              </a:rPr>
              <a:t> </a:t>
            </a:r>
            <a:r>
              <a:rPr sz="2800" i="1" dirty="0">
                <a:latin typeface="Calibri"/>
                <a:cs typeface="Calibri"/>
              </a:rPr>
              <a:t>έχουν</a:t>
            </a:r>
            <a:r>
              <a:rPr sz="2800" i="1" spc="-45" dirty="0">
                <a:latin typeface="Calibri"/>
                <a:cs typeface="Calibri"/>
              </a:rPr>
              <a:t> </a:t>
            </a:r>
            <a:r>
              <a:rPr sz="2800" i="1" spc="-10" dirty="0">
                <a:latin typeface="Calibri"/>
                <a:cs typeface="Calibri"/>
              </a:rPr>
              <a:t>ύψος:</a:t>
            </a:r>
            <a:endParaRPr lang="el-GR" sz="2800" spc="-10" dirty="0">
              <a:latin typeface="Calibri"/>
              <a:cs typeface="Calibri"/>
            </a:endParaRPr>
          </a:p>
          <a:p>
            <a:pPr marL="12700" algn="just">
              <a:lnSpc>
                <a:spcPct val="100000"/>
              </a:lnSpc>
              <a:spcBef>
                <a:spcPts val="1370"/>
              </a:spcBef>
            </a:pPr>
            <a:r>
              <a:rPr sz="2800" i="1" dirty="0" err="1">
                <a:latin typeface="Calibri"/>
                <a:cs typeface="Calibri"/>
              </a:rPr>
              <a:t>Αγόρι</a:t>
            </a:r>
            <a:r>
              <a:rPr sz="2800" i="1" spc="-50" dirty="0">
                <a:latin typeface="Calibri"/>
                <a:cs typeface="Calibri"/>
              </a:rPr>
              <a:t> </a:t>
            </a:r>
            <a:r>
              <a:rPr sz="2800" i="1" dirty="0">
                <a:latin typeface="Calibri"/>
                <a:cs typeface="Calibri"/>
              </a:rPr>
              <a:t>14</a:t>
            </a:r>
            <a:r>
              <a:rPr sz="2800" i="1" spc="15" dirty="0">
                <a:latin typeface="Calibri"/>
                <a:cs typeface="Calibri"/>
              </a:rPr>
              <a:t> </a:t>
            </a:r>
            <a:r>
              <a:rPr sz="2800" i="1" dirty="0">
                <a:latin typeface="Calibri"/>
                <a:cs typeface="Calibri"/>
              </a:rPr>
              <a:t>ετών:</a:t>
            </a:r>
            <a:r>
              <a:rPr sz="2800" i="1" spc="-30" dirty="0">
                <a:latin typeface="Calibri"/>
                <a:cs typeface="Calibri"/>
              </a:rPr>
              <a:t> </a:t>
            </a:r>
            <a:r>
              <a:rPr sz="2800" i="1" dirty="0">
                <a:latin typeface="Calibri"/>
                <a:cs typeface="Calibri"/>
              </a:rPr>
              <a:t>160</a:t>
            </a:r>
            <a:r>
              <a:rPr sz="2800" i="1" spc="25" dirty="0">
                <a:latin typeface="Calibri"/>
                <a:cs typeface="Calibri"/>
              </a:rPr>
              <a:t> </a:t>
            </a:r>
            <a:r>
              <a:rPr sz="2800" i="1" spc="-25" dirty="0" err="1">
                <a:latin typeface="Calibri"/>
                <a:cs typeface="Calibri"/>
              </a:rPr>
              <a:t>εκ</a:t>
            </a:r>
            <a:r>
              <a:rPr sz="2800" i="1" spc="-25" dirty="0">
                <a:latin typeface="Calibri"/>
                <a:cs typeface="Calibri"/>
              </a:rPr>
              <a:t>.</a:t>
            </a:r>
            <a:r>
              <a:rPr lang="el-GR" sz="2800" i="1" spc="-25" dirty="0">
                <a:latin typeface="Calibri"/>
                <a:cs typeface="Calibri"/>
              </a:rPr>
              <a:t> &amp;  </a:t>
            </a:r>
            <a:r>
              <a:rPr sz="2800" i="1" dirty="0" err="1">
                <a:latin typeface="Calibri"/>
                <a:cs typeface="Calibri"/>
              </a:rPr>
              <a:t>Κορίτσι</a:t>
            </a:r>
            <a:r>
              <a:rPr sz="2800" i="1" dirty="0">
                <a:latin typeface="Calibri"/>
                <a:cs typeface="Calibri"/>
              </a:rPr>
              <a:t> 11 ετών: 150 εκ. </a:t>
            </a:r>
            <a:endParaRPr lang="el-GR" sz="2800" i="1" dirty="0">
              <a:latin typeface="Calibri"/>
              <a:cs typeface="Calibri"/>
            </a:endParaRPr>
          </a:p>
        </p:txBody>
      </p:sp>
      <p:sp>
        <p:nvSpPr>
          <p:cNvPr id="6" name="TextBox 5">
            <a:extLst>
              <a:ext uri="{FF2B5EF4-FFF2-40B4-BE49-F238E27FC236}">
                <a16:creationId xmlns:a16="http://schemas.microsoft.com/office/drawing/2014/main" id="{180EC0BA-7C3E-4F50-8827-1F97D47E0812}"/>
              </a:ext>
            </a:extLst>
          </p:cNvPr>
          <p:cNvSpPr txBox="1"/>
          <p:nvPr/>
        </p:nvSpPr>
        <p:spPr>
          <a:xfrm>
            <a:off x="372533" y="3945467"/>
            <a:ext cx="10938933" cy="954107"/>
          </a:xfrm>
          <a:prstGeom prst="rect">
            <a:avLst/>
          </a:prstGeom>
          <a:noFill/>
        </p:spPr>
        <p:txBody>
          <a:bodyPr wrap="square" rtlCol="0">
            <a:spAutoFit/>
          </a:bodyPr>
          <a:lstStyle/>
          <a:p>
            <a:pPr algn="just"/>
            <a:r>
              <a:rPr lang="el-GR" sz="2800" dirty="0">
                <a:solidFill>
                  <a:srgbClr val="FF0000"/>
                </a:solidFill>
              </a:rPr>
              <a:t>Χρειάζεται να ξέρουμε τους μέσους όρους και τι τυπικές αποκλίσεις των αντίστοιχων πληθυσμών στην Ελλάδα.</a:t>
            </a:r>
          </a:p>
        </p:txBody>
      </p:sp>
      <p:sp>
        <p:nvSpPr>
          <p:cNvPr id="7" name="TextBox 6">
            <a:extLst>
              <a:ext uri="{FF2B5EF4-FFF2-40B4-BE49-F238E27FC236}">
                <a16:creationId xmlns:a16="http://schemas.microsoft.com/office/drawing/2014/main" id="{6D7D091F-3C2D-4E0C-A09C-091751A7C3D8}"/>
              </a:ext>
            </a:extLst>
          </p:cNvPr>
          <p:cNvSpPr txBox="1"/>
          <p:nvPr/>
        </p:nvSpPr>
        <p:spPr>
          <a:xfrm>
            <a:off x="245533" y="3167390"/>
            <a:ext cx="5207000" cy="523220"/>
          </a:xfrm>
          <a:prstGeom prst="rect">
            <a:avLst/>
          </a:prstGeom>
          <a:noFill/>
        </p:spPr>
        <p:txBody>
          <a:bodyPr wrap="square" rtlCol="0">
            <a:spAutoFit/>
          </a:bodyPr>
          <a:lstStyle/>
          <a:p>
            <a:r>
              <a:rPr lang="el-GR" sz="2800" dirty="0"/>
              <a:t>Ποιο θεωρείται ψηλότερο;</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69264" y="59606"/>
            <a:ext cx="10253471" cy="52730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066" y="143043"/>
            <a:ext cx="7907867" cy="567463"/>
          </a:xfrm>
          <a:prstGeom prst="rect">
            <a:avLst/>
          </a:prstGeom>
        </p:spPr>
        <p:txBody>
          <a:bodyPr vert="horz" wrap="square" lIns="0" tIns="13335" rIns="0" bIns="0" rtlCol="0" anchor="ctr">
            <a:spAutoFit/>
          </a:bodyPr>
          <a:lstStyle/>
          <a:p>
            <a:pPr marL="12700" algn="just">
              <a:lnSpc>
                <a:spcPct val="100000"/>
              </a:lnSpc>
              <a:spcBef>
                <a:spcPts val="105"/>
              </a:spcBef>
            </a:pPr>
            <a:r>
              <a:rPr sz="3600" spc="-25" dirty="0">
                <a:solidFill>
                  <a:srgbClr val="5FCAEE"/>
                </a:solidFill>
                <a:latin typeface="Trebuchet MS"/>
              </a:rPr>
              <a:t>ΧΑΡΑΚΤΗΡΙΣΤΙΚΑ ΤΩΝ ΤΥΠΙΚΩΝ ΤΙΜΩΝ</a:t>
            </a:r>
          </a:p>
        </p:txBody>
      </p:sp>
      <p:sp>
        <p:nvSpPr>
          <p:cNvPr id="3" name="object 3"/>
          <p:cNvSpPr txBox="1"/>
          <p:nvPr/>
        </p:nvSpPr>
        <p:spPr>
          <a:xfrm>
            <a:off x="237067" y="1777478"/>
            <a:ext cx="11667065" cy="4213225"/>
          </a:xfrm>
          <a:prstGeom prst="rect">
            <a:avLst/>
          </a:prstGeom>
        </p:spPr>
        <p:txBody>
          <a:bodyPr vert="horz" wrap="square" lIns="0" tIns="12700" rIns="0" bIns="0" rtlCol="0">
            <a:spAutoFit/>
          </a:bodyPr>
          <a:lstStyle/>
          <a:p>
            <a:pPr marL="365760" marR="67945" indent="-353695">
              <a:lnSpc>
                <a:spcPct val="120100"/>
              </a:lnSpc>
              <a:spcBef>
                <a:spcPts val="100"/>
              </a:spcBef>
              <a:buFont typeface="Arial"/>
              <a:buChar char="•"/>
              <a:tabLst>
                <a:tab pos="365760" algn="l"/>
                <a:tab pos="366395" algn="l"/>
              </a:tabLst>
            </a:pPr>
            <a:r>
              <a:rPr sz="2600" spc="-105" dirty="0">
                <a:latin typeface="Calibri"/>
                <a:cs typeface="Calibri"/>
              </a:rPr>
              <a:t>Το</a:t>
            </a:r>
            <a:r>
              <a:rPr sz="2600" spc="-45" dirty="0">
                <a:latin typeface="Calibri"/>
                <a:cs typeface="Calibri"/>
              </a:rPr>
              <a:t> </a:t>
            </a:r>
            <a:r>
              <a:rPr sz="2600" dirty="0">
                <a:latin typeface="Calibri"/>
                <a:cs typeface="Calibri"/>
              </a:rPr>
              <a:t>σχήμα</a:t>
            </a:r>
            <a:r>
              <a:rPr sz="2600" spc="-130" dirty="0">
                <a:latin typeface="Calibri"/>
                <a:cs typeface="Calibri"/>
              </a:rPr>
              <a:t> </a:t>
            </a:r>
            <a:r>
              <a:rPr sz="2600" dirty="0">
                <a:latin typeface="Calibri"/>
                <a:cs typeface="Calibri"/>
              </a:rPr>
              <a:t>της</a:t>
            </a:r>
            <a:r>
              <a:rPr sz="2600" spc="-100" dirty="0">
                <a:latin typeface="Calibri"/>
                <a:cs typeface="Calibri"/>
              </a:rPr>
              <a:t> </a:t>
            </a:r>
            <a:r>
              <a:rPr sz="2600" spc="-10" dirty="0">
                <a:latin typeface="Calibri"/>
                <a:cs typeface="Calibri"/>
              </a:rPr>
              <a:t>κατανομής</a:t>
            </a:r>
            <a:r>
              <a:rPr sz="2600" spc="-25" dirty="0">
                <a:latin typeface="Calibri"/>
                <a:cs typeface="Calibri"/>
              </a:rPr>
              <a:t> </a:t>
            </a:r>
            <a:r>
              <a:rPr sz="2600" dirty="0">
                <a:latin typeface="Calibri"/>
                <a:cs typeface="Calibri"/>
              </a:rPr>
              <a:t>μιας</a:t>
            </a:r>
            <a:r>
              <a:rPr sz="2600" spc="-110" dirty="0">
                <a:latin typeface="Calibri"/>
                <a:cs typeface="Calibri"/>
              </a:rPr>
              <a:t> </a:t>
            </a:r>
            <a:r>
              <a:rPr sz="2600" dirty="0">
                <a:latin typeface="Calibri"/>
                <a:cs typeface="Calibri"/>
              </a:rPr>
              <a:t>ομάδας</a:t>
            </a:r>
            <a:r>
              <a:rPr sz="2600" spc="-85" dirty="0">
                <a:latin typeface="Calibri"/>
                <a:cs typeface="Calibri"/>
              </a:rPr>
              <a:t> </a:t>
            </a:r>
            <a:r>
              <a:rPr sz="2600" dirty="0">
                <a:latin typeface="Calibri"/>
                <a:cs typeface="Calibri"/>
              </a:rPr>
              <a:t>τιμών</a:t>
            </a:r>
            <a:r>
              <a:rPr sz="2600" spc="-85" dirty="0">
                <a:latin typeface="Calibri"/>
                <a:cs typeface="Calibri"/>
              </a:rPr>
              <a:t> </a:t>
            </a:r>
            <a:r>
              <a:rPr sz="2600" dirty="0">
                <a:latin typeface="Calibri"/>
                <a:cs typeface="Calibri"/>
              </a:rPr>
              <a:t>είναι</a:t>
            </a:r>
            <a:r>
              <a:rPr sz="2600" spc="-95" dirty="0">
                <a:latin typeface="Calibri"/>
                <a:cs typeface="Calibri"/>
              </a:rPr>
              <a:t> </a:t>
            </a:r>
            <a:r>
              <a:rPr sz="2600" dirty="0">
                <a:latin typeface="Calibri"/>
                <a:cs typeface="Calibri"/>
              </a:rPr>
              <a:t>ακριβώς</a:t>
            </a:r>
            <a:r>
              <a:rPr sz="2600" spc="-60" dirty="0">
                <a:latin typeface="Calibri"/>
                <a:cs typeface="Calibri"/>
              </a:rPr>
              <a:t> </a:t>
            </a:r>
            <a:r>
              <a:rPr sz="2600" dirty="0">
                <a:latin typeface="Calibri"/>
                <a:cs typeface="Calibri"/>
              </a:rPr>
              <a:t>ίδιο</a:t>
            </a:r>
            <a:r>
              <a:rPr sz="2600" spc="-95" dirty="0">
                <a:latin typeface="Calibri"/>
                <a:cs typeface="Calibri"/>
              </a:rPr>
              <a:t> </a:t>
            </a:r>
            <a:r>
              <a:rPr sz="2600" spc="-25" dirty="0">
                <a:latin typeface="Calibri"/>
                <a:cs typeface="Calibri"/>
              </a:rPr>
              <a:t>με </a:t>
            </a:r>
            <a:r>
              <a:rPr sz="2600" dirty="0">
                <a:latin typeface="Calibri"/>
                <a:cs typeface="Calibri"/>
              </a:rPr>
              <a:t>το</a:t>
            </a:r>
            <a:r>
              <a:rPr sz="2600" spc="-90" dirty="0">
                <a:latin typeface="Calibri"/>
                <a:cs typeface="Calibri"/>
              </a:rPr>
              <a:t> </a:t>
            </a:r>
            <a:r>
              <a:rPr sz="2600" dirty="0">
                <a:latin typeface="Calibri"/>
                <a:cs typeface="Calibri"/>
              </a:rPr>
              <a:t>σχήμα</a:t>
            </a:r>
            <a:r>
              <a:rPr sz="2600" spc="-50" dirty="0">
                <a:latin typeface="Calibri"/>
                <a:cs typeface="Calibri"/>
              </a:rPr>
              <a:t> </a:t>
            </a:r>
            <a:r>
              <a:rPr sz="2600" dirty="0">
                <a:latin typeface="Calibri"/>
                <a:cs typeface="Calibri"/>
              </a:rPr>
              <a:t>της</a:t>
            </a:r>
            <a:r>
              <a:rPr sz="2600" spc="-95" dirty="0">
                <a:latin typeface="Calibri"/>
                <a:cs typeface="Calibri"/>
              </a:rPr>
              <a:t> </a:t>
            </a:r>
            <a:r>
              <a:rPr sz="2600" spc="-10" dirty="0">
                <a:latin typeface="Calibri"/>
                <a:cs typeface="Calibri"/>
              </a:rPr>
              <a:t>κατανομής</a:t>
            </a:r>
            <a:r>
              <a:rPr sz="2600" spc="-15" dirty="0">
                <a:latin typeface="Calibri"/>
                <a:cs typeface="Calibri"/>
              </a:rPr>
              <a:t> </a:t>
            </a:r>
            <a:r>
              <a:rPr sz="2600" dirty="0">
                <a:latin typeface="Calibri"/>
                <a:cs typeface="Calibri"/>
              </a:rPr>
              <a:t>των</a:t>
            </a:r>
            <a:r>
              <a:rPr sz="2600" spc="-100" dirty="0">
                <a:latin typeface="Calibri"/>
                <a:cs typeface="Calibri"/>
              </a:rPr>
              <a:t> </a:t>
            </a:r>
            <a:r>
              <a:rPr sz="2600" dirty="0">
                <a:latin typeface="Calibri"/>
                <a:cs typeface="Calibri"/>
              </a:rPr>
              <a:t>τυπικών</a:t>
            </a:r>
            <a:r>
              <a:rPr sz="2600" spc="-80" dirty="0">
                <a:latin typeface="Calibri"/>
                <a:cs typeface="Calibri"/>
              </a:rPr>
              <a:t> </a:t>
            </a:r>
            <a:r>
              <a:rPr sz="2600" dirty="0">
                <a:latin typeface="Calibri"/>
                <a:cs typeface="Calibri"/>
              </a:rPr>
              <a:t>τους</a:t>
            </a:r>
            <a:r>
              <a:rPr sz="2600" spc="-75" dirty="0">
                <a:latin typeface="Calibri"/>
                <a:cs typeface="Calibri"/>
              </a:rPr>
              <a:t> </a:t>
            </a:r>
            <a:r>
              <a:rPr sz="2600" spc="-10" dirty="0">
                <a:latin typeface="Calibri"/>
                <a:cs typeface="Calibri"/>
              </a:rPr>
              <a:t>τιμών.</a:t>
            </a:r>
            <a:endParaRPr sz="2600" dirty="0">
              <a:latin typeface="Calibri"/>
              <a:cs typeface="Calibri"/>
            </a:endParaRPr>
          </a:p>
          <a:p>
            <a:pPr marL="365760" marR="153035" indent="-353695">
              <a:lnSpc>
                <a:spcPct val="120100"/>
              </a:lnSpc>
              <a:spcBef>
                <a:spcPts val="1010"/>
              </a:spcBef>
              <a:buFont typeface="Arial"/>
              <a:buChar char="•"/>
              <a:tabLst>
                <a:tab pos="365760" algn="l"/>
                <a:tab pos="366395" algn="l"/>
              </a:tabLst>
            </a:pPr>
            <a:r>
              <a:rPr sz="2600" dirty="0">
                <a:latin typeface="Calibri"/>
                <a:cs typeface="Calibri"/>
              </a:rPr>
              <a:t>Ο</a:t>
            </a:r>
            <a:r>
              <a:rPr sz="2600" spc="-105" dirty="0">
                <a:latin typeface="Calibri"/>
                <a:cs typeface="Calibri"/>
              </a:rPr>
              <a:t> </a:t>
            </a:r>
            <a:r>
              <a:rPr sz="2600" dirty="0">
                <a:latin typeface="Calibri"/>
                <a:cs typeface="Calibri"/>
              </a:rPr>
              <a:t>μέσος</a:t>
            </a:r>
            <a:r>
              <a:rPr sz="2600" spc="-60" dirty="0">
                <a:latin typeface="Calibri"/>
                <a:cs typeface="Calibri"/>
              </a:rPr>
              <a:t> </a:t>
            </a:r>
            <a:r>
              <a:rPr sz="2600" dirty="0">
                <a:latin typeface="Calibri"/>
                <a:cs typeface="Calibri"/>
              </a:rPr>
              <a:t>όρος</a:t>
            </a:r>
            <a:r>
              <a:rPr sz="2600" spc="-95" dirty="0">
                <a:latin typeface="Calibri"/>
                <a:cs typeface="Calibri"/>
              </a:rPr>
              <a:t> </a:t>
            </a:r>
            <a:r>
              <a:rPr sz="2600" dirty="0">
                <a:latin typeface="Calibri"/>
                <a:cs typeface="Calibri"/>
              </a:rPr>
              <a:t>των</a:t>
            </a:r>
            <a:r>
              <a:rPr sz="2600" spc="-100" dirty="0">
                <a:latin typeface="Calibri"/>
                <a:cs typeface="Calibri"/>
              </a:rPr>
              <a:t> </a:t>
            </a:r>
            <a:r>
              <a:rPr sz="2600" dirty="0">
                <a:latin typeface="Calibri"/>
                <a:cs typeface="Calibri"/>
              </a:rPr>
              <a:t>τυπικών</a:t>
            </a:r>
            <a:r>
              <a:rPr sz="2600" spc="-85" dirty="0">
                <a:latin typeface="Calibri"/>
                <a:cs typeface="Calibri"/>
              </a:rPr>
              <a:t> </a:t>
            </a:r>
            <a:r>
              <a:rPr sz="2600" dirty="0">
                <a:latin typeface="Calibri"/>
                <a:cs typeface="Calibri"/>
              </a:rPr>
              <a:t>τιμών</a:t>
            </a:r>
            <a:r>
              <a:rPr sz="2600" spc="-105" dirty="0">
                <a:latin typeface="Calibri"/>
                <a:cs typeface="Calibri"/>
              </a:rPr>
              <a:t> </a:t>
            </a:r>
            <a:r>
              <a:rPr sz="2600" dirty="0">
                <a:latin typeface="Calibri"/>
                <a:cs typeface="Calibri"/>
              </a:rPr>
              <a:t>μιας</a:t>
            </a:r>
            <a:r>
              <a:rPr sz="2600" spc="-105" dirty="0">
                <a:latin typeface="Calibri"/>
                <a:cs typeface="Calibri"/>
              </a:rPr>
              <a:t> </a:t>
            </a:r>
            <a:r>
              <a:rPr sz="2600" spc="-10" dirty="0">
                <a:latin typeface="Calibri"/>
                <a:cs typeface="Calibri"/>
              </a:rPr>
              <a:t>κατανομής</a:t>
            </a:r>
            <a:r>
              <a:rPr sz="2600" spc="-20" dirty="0">
                <a:latin typeface="Calibri"/>
                <a:cs typeface="Calibri"/>
              </a:rPr>
              <a:t> </a:t>
            </a:r>
            <a:r>
              <a:rPr sz="2600" dirty="0">
                <a:latin typeface="Calibri"/>
                <a:cs typeface="Calibri"/>
              </a:rPr>
              <a:t>είναι</a:t>
            </a:r>
            <a:r>
              <a:rPr sz="2600" spc="-75" dirty="0">
                <a:latin typeface="Calibri"/>
                <a:cs typeface="Calibri"/>
              </a:rPr>
              <a:t> </a:t>
            </a:r>
            <a:r>
              <a:rPr sz="2600" dirty="0">
                <a:latin typeface="Calibri"/>
                <a:cs typeface="Calibri"/>
              </a:rPr>
              <a:t>πάντοτε</a:t>
            </a:r>
            <a:r>
              <a:rPr sz="2600" spc="-65" dirty="0">
                <a:latin typeface="Calibri"/>
                <a:cs typeface="Calibri"/>
              </a:rPr>
              <a:t> </a:t>
            </a:r>
            <a:r>
              <a:rPr sz="2600" spc="-50" dirty="0">
                <a:latin typeface="Calibri"/>
                <a:cs typeface="Calibri"/>
              </a:rPr>
              <a:t>0 </a:t>
            </a:r>
            <a:r>
              <a:rPr sz="2600" dirty="0">
                <a:latin typeface="Calibri"/>
                <a:cs typeface="Calibri"/>
              </a:rPr>
              <a:t>και</a:t>
            </a:r>
            <a:r>
              <a:rPr sz="2600" spc="-75" dirty="0">
                <a:latin typeface="Calibri"/>
                <a:cs typeface="Calibri"/>
              </a:rPr>
              <a:t> </a:t>
            </a:r>
            <a:r>
              <a:rPr sz="2600" dirty="0">
                <a:latin typeface="Calibri"/>
                <a:cs typeface="Calibri"/>
              </a:rPr>
              <a:t>η</a:t>
            </a:r>
            <a:r>
              <a:rPr sz="2600" spc="-114" dirty="0">
                <a:latin typeface="Calibri"/>
                <a:cs typeface="Calibri"/>
              </a:rPr>
              <a:t> </a:t>
            </a:r>
            <a:r>
              <a:rPr sz="2600" dirty="0">
                <a:latin typeface="Calibri"/>
                <a:cs typeface="Calibri"/>
              </a:rPr>
              <a:t>τυπική</a:t>
            </a:r>
            <a:r>
              <a:rPr sz="2600" spc="-75" dirty="0">
                <a:latin typeface="Calibri"/>
                <a:cs typeface="Calibri"/>
              </a:rPr>
              <a:t> </a:t>
            </a:r>
            <a:r>
              <a:rPr sz="2600" dirty="0">
                <a:latin typeface="Calibri"/>
                <a:cs typeface="Calibri"/>
              </a:rPr>
              <a:t>απόκλιση</a:t>
            </a:r>
            <a:r>
              <a:rPr sz="2600" spc="-55" dirty="0">
                <a:latin typeface="Calibri"/>
                <a:cs typeface="Calibri"/>
              </a:rPr>
              <a:t> </a:t>
            </a:r>
            <a:r>
              <a:rPr sz="2600" dirty="0">
                <a:latin typeface="Calibri"/>
                <a:cs typeface="Calibri"/>
              </a:rPr>
              <a:t>τους</a:t>
            </a:r>
            <a:r>
              <a:rPr sz="2600" spc="-80" dirty="0">
                <a:latin typeface="Calibri"/>
                <a:cs typeface="Calibri"/>
              </a:rPr>
              <a:t> </a:t>
            </a:r>
            <a:r>
              <a:rPr sz="2600" dirty="0">
                <a:latin typeface="Calibri"/>
                <a:cs typeface="Calibri"/>
              </a:rPr>
              <a:t>είναι</a:t>
            </a:r>
            <a:r>
              <a:rPr sz="2600" spc="-75" dirty="0">
                <a:latin typeface="Calibri"/>
                <a:cs typeface="Calibri"/>
              </a:rPr>
              <a:t> </a:t>
            </a:r>
            <a:r>
              <a:rPr sz="2600" dirty="0">
                <a:latin typeface="Calibri"/>
                <a:cs typeface="Calibri"/>
              </a:rPr>
              <a:t>πάντοτε</a:t>
            </a:r>
            <a:r>
              <a:rPr sz="2600" spc="-70" dirty="0">
                <a:latin typeface="Calibri"/>
                <a:cs typeface="Calibri"/>
              </a:rPr>
              <a:t> </a:t>
            </a:r>
            <a:r>
              <a:rPr sz="2600" spc="-25" dirty="0">
                <a:latin typeface="Calibri"/>
                <a:cs typeface="Calibri"/>
              </a:rPr>
              <a:t>1.</a:t>
            </a:r>
            <a:endParaRPr sz="2600" dirty="0">
              <a:latin typeface="Calibri"/>
              <a:cs typeface="Calibri"/>
            </a:endParaRPr>
          </a:p>
          <a:p>
            <a:pPr marL="365760" marR="168910" indent="-353695">
              <a:lnSpc>
                <a:spcPct val="120100"/>
              </a:lnSpc>
              <a:spcBef>
                <a:spcPts val="980"/>
              </a:spcBef>
              <a:buFont typeface="Arial"/>
              <a:buChar char="•"/>
              <a:tabLst>
                <a:tab pos="365760" algn="l"/>
                <a:tab pos="366395" algn="l"/>
              </a:tabLst>
            </a:pPr>
            <a:r>
              <a:rPr sz="2600" dirty="0">
                <a:latin typeface="Calibri"/>
                <a:cs typeface="Calibri"/>
              </a:rPr>
              <a:t>Οι</a:t>
            </a:r>
            <a:r>
              <a:rPr sz="2600" spc="-110" dirty="0">
                <a:latin typeface="Calibri"/>
                <a:cs typeface="Calibri"/>
              </a:rPr>
              <a:t> </a:t>
            </a:r>
            <a:r>
              <a:rPr sz="2600" dirty="0">
                <a:latin typeface="Calibri"/>
                <a:cs typeface="Calibri"/>
              </a:rPr>
              <a:t>τυπικές</a:t>
            </a:r>
            <a:r>
              <a:rPr sz="2600" spc="-65" dirty="0">
                <a:latin typeface="Calibri"/>
                <a:cs typeface="Calibri"/>
              </a:rPr>
              <a:t> </a:t>
            </a:r>
            <a:r>
              <a:rPr sz="2600" dirty="0">
                <a:latin typeface="Calibri"/>
                <a:cs typeface="Calibri"/>
              </a:rPr>
              <a:t>τιμές</a:t>
            </a:r>
            <a:r>
              <a:rPr sz="2600" spc="-105" dirty="0">
                <a:latin typeface="Calibri"/>
                <a:cs typeface="Calibri"/>
              </a:rPr>
              <a:t> </a:t>
            </a:r>
            <a:r>
              <a:rPr sz="2600" spc="-10" dirty="0">
                <a:latin typeface="Calibri"/>
                <a:cs typeface="Calibri"/>
              </a:rPr>
              <a:t>εκφράζονται</a:t>
            </a:r>
            <a:r>
              <a:rPr sz="2600" spc="-30" dirty="0">
                <a:latin typeface="Calibri"/>
                <a:cs typeface="Calibri"/>
              </a:rPr>
              <a:t> </a:t>
            </a:r>
            <a:r>
              <a:rPr sz="2600" dirty="0">
                <a:latin typeface="Calibri"/>
                <a:cs typeface="Calibri"/>
              </a:rPr>
              <a:t>σε</a:t>
            </a:r>
            <a:r>
              <a:rPr sz="2600" spc="-100" dirty="0">
                <a:latin typeface="Calibri"/>
                <a:cs typeface="Calibri"/>
              </a:rPr>
              <a:t> </a:t>
            </a:r>
            <a:r>
              <a:rPr sz="2600" dirty="0">
                <a:latin typeface="Calibri"/>
                <a:cs typeface="Calibri"/>
              </a:rPr>
              <a:t>αριθμούς</a:t>
            </a:r>
            <a:r>
              <a:rPr sz="2600" spc="-40" dirty="0">
                <a:latin typeface="Calibri"/>
                <a:cs typeface="Calibri"/>
              </a:rPr>
              <a:t> </a:t>
            </a:r>
            <a:r>
              <a:rPr sz="2600" dirty="0">
                <a:latin typeface="Calibri"/>
                <a:cs typeface="Calibri"/>
              </a:rPr>
              <a:t>χωρίς</a:t>
            </a:r>
            <a:r>
              <a:rPr sz="2600" spc="-80" dirty="0">
                <a:latin typeface="Calibri"/>
                <a:cs typeface="Calibri"/>
              </a:rPr>
              <a:t> </a:t>
            </a:r>
            <a:r>
              <a:rPr sz="2600" spc="-10" dirty="0">
                <a:latin typeface="Calibri"/>
                <a:cs typeface="Calibri"/>
              </a:rPr>
              <a:t>μονάδες</a:t>
            </a:r>
            <a:r>
              <a:rPr sz="2600" spc="-85" dirty="0">
                <a:latin typeface="Calibri"/>
                <a:cs typeface="Calibri"/>
              </a:rPr>
              <a:t> </a:t>
            </a:r>
            <a:r>
              <a:rPr sz="2600" spc="-10" dirty="0">
                <a:latin typeface="Calibri"/>
                <a:cs typeface="Calibri"/>
              </a:rPr>
              <a:t>(ίδιους </a:t>
            </a:r>
            <a:r>
              <a:rPr sz="2600" dirty="0">
                <a:latin typeface="Calibri"/>
                <a:cs typeface="Calibri"/>
              </a:rPr>
              <a:t>για</a:t>
            </a:r>
            <a:r>
              <a:rPr sz="2600" spc="-135" dirty="0">
                <a:latin typeface="Calibri"/>
                <a:cs typeface="Calibri"/>
              </a:rPr>
              <a:t> </a:t>
            </a:r>
            <a:r>
              <a:rPr sz="2600" dirty="0">
                <a:latin typeface="Calibri"/>
                <a:cs typeface="Calibri"/>
              </a:rPr>
              <a:t>κάθε</a:t>
            </a:r>
            <a:r>
              <a:rPr sz="2600" spc="-90" dirty="0">
                <a:latin typeface="Calibri"/>
                <a:cs typeface="Calibri"/>
              </a:rPr>
              <a:t> </a:t>
            </a:r>
            <a:r>
              <a:rPr sz="2600" spc="-10" dirty="0">
                <a:latin typeface="Calibri"/>
                <a:cs typeface="Calibri"/>
              </a:rPr>
              <a:t>κατανομή)</a:t>
            </a:r>
            <a:r>
              <a:rPr sz="2600" spc="-50" dirty="0">
                <a:latin typeface="Calibri"/>
                <a:cs typeface="Calibri"/>
              </a:rPr>
              <a:t> </a:t>
            </a:r>
            <a:r>
              <a:rPr sz="2600" dirty="0">
                <a:latin typeface="Calibri"/>
                <a:cs typeface="Calibri"/>
              </a:rPr>
              <a:t>και</a:t>
            </a:r>
            <a:r>
              <a:rPr sz="2600" spc="-125" dirty="0">
                <a:latin typeface="Calibri"/>
                <a:cs typeface="Calibri"/>
              </a:rPr>
              <a:t> </a:t>
            </a:r>
            <a:r>
              <a:rPr sz="2600" dirty="0">
                <a:latin typeface="Calibri"/>
                <a:cs typeface="Calibri"/>
              </a:rPr>
              <a:t>μπορούν</a:t>
            </a:r>
            <a:r>
              <a:rPr sz="2600" spc="-95" dirty="0">
                <a:latin typeface="Calibri"/>
                <a:cs typeface="Calibri"/>
              </a:rPr>
              <a:t> </a:t>
            </a:r>
            <a:r>
              <a:rPr sz="2600" dirty="0">
                <a:latin typeface="Calibri"/>
                <a:cs typeface="Calibri"/>
              </a:rPr>
              <a:t>να</a:t>
            </a:r>
            <a:r>
              <a:rPr sz="2600" spc="-135" dirty="0">
                <a:latin typeface="Calibri"/>
                <a:cs typeface="Calibri"/>
              </a:rPr>
              <a:t> </a:t>
            </a:r>
            <a:r>
              <a:rPr sz="2600" dirty="0">
                <a:latin typeface="Calibri"/>
                <a:cs typeface="Calibri"/>
              </a:rPr>
              <a:t>συγκριθούν</a:t>
            </a:r>
            <a:r>
              <a:rPr sz="2600" spc="-40" dirty="0">
                <a:latin typeface="Calibri"/>
                <a:cs typeface="Calibri"/>
              </a:rPr>
              <a:t> </a:t>
            </a:r>
            <a:r>
              <a:rPr sz="2600" spc="-10" dirty="0">
                <a:latin typeface="Calibri"/>
                <a:cs typeface="Calibri"/>
              </a:rPr>
              <a:t>απευθείας.</a:t>
            </a:r>
            <a:endParaRPr sz="2600" dirty="0">
              <a:latin typeface="Calibri"/>
              <a:cs typeface="Calibri"/>
            </a:endParaRPr>
          </a:p>
          <a:p>
            <a:pPr marL="365760" marR="5080" indent="-353695">
              <a:lnSpc>
                <a:spcPct val="120100"/>
              </a:lnSpc>
              <a:spcBef>
                <a:spcPts val="1005"/>
              </a:spcBef>
              <a:buFont typeface="Arial"/>
              <a:buChar char="•"/>
              <a:tabLst>
                <a:tab pos="365760" algn="l"/>
                <a:tab pos="366395" algn="l"/>
              </a:tabLst>
            </a:pPr>
            <a:r>
              <a:rPr sz="2600" dirty="0">
                <a:latin typeface="Calibri"/>
                <a:cs typeface="Calibri"/>
              </a:rPr>
              <a:t>Η</a:t>
            </a:r>
            <a:r>
              <a:rPr sz="2600" spc="-85" dirty="0">
                <a:latin typeface="Calibri"/>
                <a:cs typeface="Calibri"/>
              </a:rPr>
              <a:t> </a:t>
            </a:r>
            <a:r>
              <a:rPr sz="2600" dirty="0">
                <a:latin typeface="Calibri"/>
                <a:cs typeface="Calibri"/>
              </a:rPr>
              <a:t>συντριπτική</a:t>
            </a:r>
            <a:r>
              <a:rPr sz="2600" spc="-40" dirty="0">
                <a:latin typeface="Calibri"/>
                <a:cs typeface="Calibri"/>
              </a:rPr>
              <a:t> </a:t>
            </a:r>
            <a:r>
              <a:rPr sz="2600" dirty="0">
                <a:latin typeface="Calibri"/>
                <a:cs typeface="Calibri"/>
              </a:rPr>
              <a:t>πλειοψηφία</a:t>
            </a:r>
            <a:r>
              <a:rPr sz="2600" spc="-60" dirty="0">
                <a:latin typeface="Calibri"/>
                <a:cs typeface="Calibri"/>
              </a:rPr>
              <a:t> </a:t>
            </a:r>
            <a:r>
              <a:rPr sz="2600" dirty="0">
                <a:latin typeface="Calibri"/>
                <a:cs typeface="Calibri"/>
              </a:rPr>
              <a:t>των</a:t>
            </a:r>
            <a:r>
              <a:rPr sz="2600" spc="-90" dirty="0">
                <a:latin typeface="Calibri"/>
                <a:cs typeface="Calibri"/>
              </a:rPr>
              <a:t> </a:t>
            </a:r>
            <a:r>
              <a:rPr sz="2600" spc="-10" dirty="0">
                <a:latin typeface="Calibri"/>
                <a:cs typeface="Calibri"/>
              </a:rPr>
              <a:t>τυπικών</a:t>
            </a:r>
            <a:r>
              <a:rPr sz="2600" spc="-95" dirty="0">
                <a:latin typeface="Calibri"/>
                <a:cs typeface="Calibri"/>
              </a:rPr>
              <a:t> </a:t>
            </a:r>
            <a:r>
              <a:rPr sz="2600" dirty="0">
                <a:latin typeface="Calibri"/>
                <a:cs typeface="Calibri"/>
              </a:rPr>
              <a:t>τιμών</a:t>
            </a:r>
            <a:r>
              <a:rPr sz="2600" spc="-70" dirty="0">
                <a:latin typeface="Calibri"/>
                <a:cs typeface="Calibri"/>
              </a:rPr>
              <a:t> </a:t>
            </a:r>
            <a:r>
              <a:rPr sz="2600" spc="-20" dirty="0">
                <a:latin typeface="Calibri"/>
                <a:cs typeface="Calibri"/>
              </a:rPr>
              <a:t>κυμαίνονται</a:t>
            </a:r>
            <a:r>
              <a:rPr sz="2600" spc="-10" dirty="0">
                <a:latin typeface="Calibri"/>
                <a:cs typeface="Calibri"/>
              </a:rPr>
              <a:t> </a:t>
            </a:r>
            <a:r>
              <a:rPr sz="2600" dirty="0">
                <a:latin typeface="Calibri"/>
                <a:cs typeface="Calibri"/>
              </a:rPr>
              <a:t>από</a:t>
            </a:r>
            <a:r>
              <a:rPr sz="2600" spc="-5" dirty="0">
                <a:latin typeface="Calibri"/>
                <a:cs typeface="Calibri"/>
              </a:rPr>
              <a:t> </a:t>
            </a:r>
            <a:r>
              <a:rPr sz="2600" spc="-20" dirty="0">
                <a:latin typeface="Calibri"/>
                <a:cs typeface="Calibri"/>
              </a:rPr>
              <a:t>-</a:t>
            </a:r>
            <a:r>
              <a:rPr sz="2600" spc="-50" dirty="0">
                <a:latin typeface="Calibri"/>
                <a:cs typeface="Calibri"/>
              </a:rPr>
              <a:t>4 </a:t>
            </a:r>
            <a:r>
              <a:rPr sz="2600" dirty="0">
                <a:latin typeface="Calibri"/>
                <a:cs typeface="Calibri"/>
              </a:rPr>
              <a:t>έως</a:t>
            </a:r>
            <a:r>
              <a:rPr sz="2600" spc="-55" dirty="0">
                <a:latin typeface="Calibri"/>
                <a:cs typeface="Calibri"/>
              </a:rPr>
              <a:t> </a:t>
            </a:r>
            <a:r>
              <a:rPr sz="2600" dirty="0">
                <a:latin typeface="Calibri"/>
                <a:cs typeface="Calibri"/>
              </a:rPr>
              <a:t>4</a:t>
            </a:r>
            <a:r>
              <a:rPr sz="2600" spc="-75" dirty="0">
                <a:latin typeface="Calibri"/>
                <a:cs typeface="Calibri"/>
              </a:rPr>
              <a:t> </a:t>
            </a:r>
            <a:r>
              <a:rPr sz="2600" dirty="0">
                <a:latin typeface="Calibri"/>
                <a:cs typeface="Calibri"/>
              </a:rPr>
              <a:t>(ωστόσο</a:t>
            </a:r>
            <a:r>
              <a:rPr sz="2600" spc="-25" dirty="0">
                <a:latin typeface="Calibri"/>
                <a:cs typeface="Calibri"/>
              </a:rPr>
              <a:t> </a:t>
            </a:r>
            <a:r>
              <a:rPr sz="2600" dirty="0">
                <a:latin typeface="Calibri"/>
                <a:cs typeface="Calibri"/>
              </a:rPr>
              <a:t>μπορούν</a:t>
            </a:r>
            <a:r>
              <a:rPr sz="2600" spc="-30" dirty="0">
                <a:latin typeface="Calibri"/>
                <a:cs typeface="Calibri"/>
              </a:rPr>
              <a:t> </a:t>
            </a:r>
            <a:r>
              <a:rPr sz="2600" dirty="0">
                <a:latin typeface="Calibri"/>
                <a:cs typeface="Calibri"/>
              </a:rPr>
              <a:t>να</a:t>
            </a:r>
            <a:r>
              <a:rPr sz="2600" spc="-50" dirty="0">
                <a:latin typeface="Calibri"/>
                <a:cs typeface="Calibri"/>
              </a:rPr>
              <a:t> </a:t>
            </a:r>
            <a:r>
              <a:rPr sz="2600" spc="-10" dirty="0">
                <a:latin typeface="Calibri"/>
                <a:cs typeface="Calibri"/>
              </a:rPr>
              <a:t>ξεπερνούν</a:t>
            </a:r>
            <a:r>
              <a:rPr sz="2600" spc="-30" dirty="0">
                <a:latin typeface="Calibri"/>
                <a:cs typeface="Calibri"/>
              </a:rPr>
              <a:t> </a:t>
            </a:r>
            <a:r>
              <a:rPr sz="2600" dirty="0">
                <a:latin typeface="Calibri"/>
                <a:cs typeface="Calibri"/>
              </a:rPr>
              <a:t>αυτά</a:t>
            </a:r>
            <a:r>
              <a:rPr sz="2600" spc="-25" dirty="0">
                <a:latin typeface="Calibri"/>
                <a:cs typeface="Calibri"/>
              </a:rPr>
              <a:t> </a:t>
            </a:r>
            <a:r>
              <a:rPr sz="2600" dirty="0">
                <a:latin typeface="Calibri"/>
                <a:cs typeface="Calibri"/>
              </a:rPr>
              <a:t>τα</a:t>
            </a:r>
            <a:r>
              <a:rPr sz="2600" spc="-50" dirty="0">
                <a:latin typeface="Calibri"/>
                <a:cs typeface="Calibri"/>
              </a:rPr>
              <a:t> </a:t>
            </a:r>
            <a:r>
              <a:rPr sz="2600" spc="-10" dirty="0">
                <a:latin typeface="Calibri"/>
                <a:cs typeface="Calibri"/>
              </a:rPr>
              <a:t>άκρα).</a:t>
            </a:r>
            <a:endParaRPr sz="26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6" name="Rectangle 34"/>
          <p:cNvSpPr>
            <a:spLocks noChangeArrowheads="1"/>
          </p:cNvSpPr>
          <p:nvPr/>
        </p:nvSpPr>
        <p:spPr bwMode="auto">
          <a:xfrm>
            <a:off x="2995950" y="123038"/>
            <a:ext cx="6200098" cy="505908"/>
          </a:xfrm>
          <a:prstGeom prst="rect">
            <a:avLst/>
          </a:prstGeom>
        </p:spPr>
        <p:txBody>
          <a:bodyPr vert="horz" wrap="square" lIns="0" tIns="13335" rIns="0" bIns="0" rtlCol="0" anchor="ctr">
            <a:spAutoFit/>
          </a:bodyPr>
          <a:lstStyle/>
          <a:p>
            <a:pPr marL="12700" algn="just" defTabSz="685800">
              <a:spcBef>
                <a:spcPts val="105"/>
              </a:spcBef>
            </a:pPr>
            <a:r>
              <a:rPr lang="el-GR" altLang="en-US" sz="3200" b="1" spc="-25" dirty="0">
                <a:solidFill>
                  <a:srgbClr val="5FCAEE"/>
                </a:solidFill>
                <a:latin typeface="Trebuchet MS"/>
                <a:ea typeface="+mj-ea"/>
                <a:cs typeface="+mj-cs"/>
              </a:rPr>
              <a:t>Εύρεση</a:t>
            </a:r>
            <a:r>
              <a:rPr lang="en-US" altLang="en-US" sz="3200" b="1" spc="-25" dirty="0">
                <a:solidFill>
                  <a:srgbClr val="5FCAEE"/>
                </a:solidFill>
                <a:latin typeface="Trebuchet MS"/>
                <a:ea typeface="+mj-ea"/>
                <a:cs typeface="+mj-cs"/>
              </a:rPr>
              <a:t> </a:t>
            </a:r>
            <a:r>
              <a:rPr lang="el-GR" altLang="en-US" sz="3200" b="1" spc="-25" dirty="0">
                <a:solidFill>
                  <a:srgbClr val="5FCAEE"/>
                </a:solidFill>
                <a:latin typeface="Trebuchet MS"/>
                <a:ea typeface="+mj-ea"/>
                <a:cs typeface="+mj-cs"/>
              </a:rPr>
              <a:t>Κανονικών</a:t>
            </a:r>
            <a:r>
              <a:rPr lang="en-US" altLang="en-US" sz="3200" b="1" spc="-25" dirty="0">
                <a:solidFill>
                  <a:srgbClr val="5FCAEE"/>
                </a:solidFill>
                <a:latin typeface="Trebuchet MS"/>
                <a:ea typeface="+mj-ea"/>
                <a:cs typeface="+mj-cs"/>
              </a:rPr>
              <a:t> </a:t>
            </a:r>
            <a:r>
              <a:rPr lang="el-GR" altLang="en-US" sz="3200" b="1" spc="-25" dirty="0">
                <a:solidFill>
                  <a:srgbClr val="5FCAEE"/>
                </a:solidFill>
                <a:latin typeface="Trebuchet MS"/>
                <a:ea typeface="+mj-ea"/>
                <a:cs typeface="+mj-cs"/>
              </a:rPr>
              <a:t>Πιθανοτήτων</a:t>
            </a:r>
            <a:r>
              <a:rPr lang="en-US" altLang="en-US" sz="3200" b="1" spc="-25" dirty="0">
                <a:solidFill>
                  <a:srgbClr val="5FCAEE"/>
                </a:solidFill>
                <a:latin typeface="Trebuchet MS"/>
                <a:ea typeface="+mj-ea"/>
                <a:cs typeface="+mj-cs"/>
              </a:rPr>
              <a:t> </a:t>
            </a:r>
          </a:p>
        </p:txBody>
      </p:sp>
      <p:grpSp>
        <p:nvGrpSpPr>
          <p:cNvPr id="2" name="Ομάδα 1">
            <a:extLst>
              <a:ext uri="{FF2B5EF4-FFF2-40B4-BE49-F238E27FC236}">
                <a16:creationId xmlns:a16="http://schemas.microsoft.com/office/drawing/2014/main" id="{FCD35632-F97B-4EC2-88BC-4F840EDB19FA}"/>
              </a:ext>
            </a:extLst>
          </p:cNvPr>
          <p:cNvGrpSpPr/>
          <p:nvPr/>
        </p:nvGrpSpPr>
        <p:grpSpPr>
          <a:xfrm>
            <a:off x="1308847" y="2780316"/>
            <a:ext cx="9545420" cy="3197151"/>
            <a:chOff x="2098676" y="3976688"/>
            <a:chExt cx="7959724" cy="2412444"/>
          </a:xfrm>
        </p:grpSpPr>
        <p:sp>
          <p:nvSpPr>
            <p:cNvPr id="88066" name="Freeform 2"/>
            <p:cNvSpPr>
              <a:spLocks/>
            </p:cNvSpPr>
            <p:nvPr/>
          </p:nvSpPr>
          <p:spPr bwMode="auto">
            <a:xfrm>
              <a:off x="6438900" y="3976688"/>
              <a:ext cx="1562100" cy="1657350"/>
            </a:xfrm>
            <a:custGeom>
              <a:avLst/>
              <a:gdLst>
                <a:gd name="T0" fmla="*/ 2147483646 w 984"/>
                <a:gd name="T1" fmla="*/ 2147483646 h 1044"/>
                <a:gd name="T2" fmla="*/ 2147483646 w 984"/>
                <a:gd name="T3" fmla="*/ 0 h 1044"/>
                <a:gd name="T4" fmla="*/ 2147483646 w 984"/>
                <a:gd name="T5" fmla="*/ 2147483646 h 1044"/>
                <a:gd name="T6" fmla="*/ 2147483646 w 984"/>
                <a:gd name="T7" fmla="*/ 2147483646 h 1044"/>
                <a:gd name="T8" fmla="*/ 2147483646 w 984"/>
                <a:gd name="T9" fmla="*/ 2147483646 h 1044"/>
                <a:gd name="T10" fmla="*/ 2147483646 w 984"/>
                <a:gd name="T11" fmla="*/ 2147483646 h 1044"/>
                <a:gd name="T12" fmla="*/ 2147483646 w 984"/>
                <a:gd name="T13" fmla="*/ 2147483646 h 1044"/>
                <a:gd name="T14" fmla="*/ 2147483646 w 984"/>
                <a:gd name="T15" fmla="*/ 2147483646 h 1044"/>
                <a:gd name="T16" fmla="*/ 2147483646 w 984"/>
                <a:gd name="T17" fmla="*/ 2147483646 h 1044"/>
                <a:gd name="T18" fmla="*/ 2147483646 w 984"/>
                <a:gd name="T19" fmla="*/ 2147483646 h 1044"/>
                <a:gd name="T20" fmla="*/ 2147483646 w 984"/>
                <a:gd name="T21" fmla="*/ 2147483646 h 1044"/>
                <a:gd name="T22" fmla="*/ 0 w 984"/>
                <a:gd name="T23" fmla="*/ 2147483646 h 1044"/>
                <a:gd name="T24" fmla="*/ 2147483646 w 984"/>
                <a:gd name="T25" fmla="*/ 2147483646 h 1044"/>
                <a:gd name="T26" fmla="*/ 2147483646 w 984"/>
                <a:gd name="T27" fmla="*/ 2147483646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67" name="Freeform 3"/>
            <p:cNvSpPr>
              <a:spLocks/>
            </p:cNvSpPr>
            <p:nvPr/>
          </p:nvSpPr>
          <p:spPr bwMode="auto">
            <a:xfrm>
              <a:off x="2171700" y="3995738"/>
              <a:ext cx="1562100" cy="1657350"/>
            </a:xfrm>
            <a:custGeom>
              <a:avLst/>
              <a:gdLst>
                <a:gd name="T0" fmla="*/ 2147483646 w 984"/>
                <a:gd name="T1" fmla="*/ 2147483646 h 1044"/>
                <a:gd name="T2" fmla="*/ 2147483646 w 984"/>
                <a:gd name="T3" fmla="*/ 0 h 1044"/>
                <a:gd name="T4" fmla="*/ 2147483646 w 984"/>
                <a:gd name="T5" fmla="*/ 2147483646 h 1044"/>
                <a:gd name="T6" fmla="*/ 2147483646 w 984"/>
                <a:gd name="T7" fmla="*/ 2147483646 h 1044"/>
                <a:gd name="T8" fmla="*/ 2147483646 w 984"/>
                <a:gd name="T9" fmla="*/ 2147483646 h 1044"/>
                <a:gd name="T10" fmla="*/ 2147483646 w 984"/>
                <a:gd name="T11" fmla="*/ 2147483646 h 1044"/>
                <a:gd name="T12" fmla="*/ 2147483646 w 984"/>
                <a:gd name="T13" fmla="*/ 2147483646 h 1044"/>
                <a:gd name="T14" fmla="*/ 2147483646 w 984"/>
                <a:gd name="T15" fmla="*/ 2147483646 h 1044"/>
                <a:gd name="T16" fmla="*/ 2147483646 w 984"/>
                <a:gd name="T17" fmla="*/ 2147483646 h 1044"/>
                <a:gd name="T18" fmla="*/ 2147483646 w 984"/>
                <a:gd name="T19" fmla="*/ 2147483646 h 1044"/>
                <a:gd name="T20" fmla="*/ 2147483646 w 984"/>
                <a:gd name="T21" fmla="*/ 2147483646 h 1044"/>
                <a:gd name="T22" fmla="*/ 0 w 984"/>
                <a:gd name="T23" fmla="*/ 2147483646 h 1044"/>
                <a:gd name="T24" fmla="*/ 2147483646 w 984"/>
                <a:gd name="T25" fmla="*/ 2147483646 h 1044"/>
                <a:gd name="T26" fmla="*/ 2147483646 w 984"/>
                <a:gd name="T27" fmla="*/ 2147483646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69" name="Freeform 6"/>
            <p:cNvSpPr>
              <a:spLocks/>
            </p:cNvSpPr>
            <p:nvPr/>
          </p:nvSpPr>
          <p:spPr bwMode="auto">
            <a:xfrm>
              <a:off x="7996239" y="5405439"/>
              <a:ext cx="320675" cy="242887"/>
            </a:xfrm>
            <a:custGeom>
              <a:avLst/>
              <a:gdLst>
                <a:gd name="T0" fmla="*/ 2147483646 w 202"/>
                <a:gd name="T1" fmla="*/ 2147483646 h 153"/>
                <a:gd name="T2" fmla="*/ 2147483646 w 202"/>
                <a:gd name="T3" fmla="*/ 2147483646 h 153"/>
                <a:gd name="T4" fmla="*/ 2147483646 w 202"/>
                <a:gd name="T5" fmla="*/ 2147483646 h 153"/>
                <a:gd name="T6" fmla="*/ 2147483646 w 202"/>
                <a:gd name="T7" fmla="*/ 2147483646 h 153"/>
                <a:gd name="T8" fmla="*/ 2147483646 w 202"/>
                <a:gd name="T9" fmla="*/ 2147483646 h 153"/>
                <a:gd name="T10" fmla="*/ 2147483646 w 202"/>
                <a:gd name="T11" fmla="*/ 2147483646 h 153"/>
                <a:gd name="T12" fmla="*/ 2147483646 w 202"/>
                <a:gd name="T13" fmla="*/ 0 h 153"/>
                <a:gd name="T14" fmla="*/ 2147483646 w 202"/>
                <a:gd name="T15" fmla="*/ 2147483646 h 153"/>
                <a:gd name="T16" fmla="*/ 2147483646 w 202"/>
                <a:gd name="T17" fmla="*/ 2147483646 h 153"/>
                <a:gd name="T18" fmla="*/ 2147483646 w 202"/>
                <a:gd name="T19" fmla="*/ 2147483646 h 153"/>
                <a:gd name="T20" fmla="*/ 2147483646 w 202"/>
                <a:gd name="T21" fmla="*/ 2147483646 h 153"/>
                <a:gd name="T22" fmla="*/ 0 w 202"/>
                <a:gd name="T23" fmla="*/ 2147483646 h 153"/>
                <a:gd name="T24" fmla="*/ 2147483646 w 202"/>
                <a:gd name="T25" fmla="*/ 2147483646 h 153"/>
                <a:gd name="T26" fmla="*/ 2147483646 w 202"/>
                <a:gd name="T27" fmla="*/ 2147483646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70" name="Freeform 7"/>
            <p:cNvSpPr>
              <a:spLocks/>
            </p:cNvSpPr>
            <p:nvPr/>
          </p:nvSpPr>
          <p:spPr bwMode="auto">
            <a:xfrm>
              <a:off x="7956551" y="3989388"/>
              <a:ext cx="366713" cy="1625600"/>
            </a:xfrm>
            <a:custGeom>
              <a:avLst/>
              <a:gdLst>
                <a:gd name="T0" fmla="*/ 2147483646 w 231"/>
                <a:gd name="T1" fmla="*/ 2147483646 h 1024"/>
                <a:gd name="T2" fmla="*/ 2147483646 w 231"/>
                <a:gd name="T3" fmla="*/ 2147483646 h 1024"/>
                <a:gd name="T4" fmla="*/ 2147483646 w 231"/>
                <a:gd name="T5" fmla="*/ 2147483646 h 1024"/>
                <a:gd name="T6" fmla="*/ 2147483646 w 231"/>
                <a:gd name="T7" fmla="*/ 2147483646 h 1024"/>
                <a:gd name="T8" fmla="*/ 2147483646 w 231"/>
                <a:gd name="T9" fmla="*/ 2147483646 h 1024"/>
                <a:gd name="T10" fmla="*/ 2147483646 w 231"/>
                <a:gd name="T11" fmla="*/ 2147483646 h 1024"/>
                <a:gd name="T12" fmla="*/ 2147483646 w 231"/>
                <a:gd name="T13" fmla="*/ 2147483646 h 1024"/>
                <a:gd name="T14" fmla="*/ 2147483646 w 231"/>
                <a:gd name="T15" fmla="*/ 2147483646 h 1024"/>
                <a:gd name="T16" fmla="*/ 2147483646 w 231"/>
                <a:gd name="T17" fmla="*/ 2147483646 h 1024"/>
                <a:gd name="T18" fmla="*/ 2147483646 w 231"/>
                <a:gd name="T19" fmla="*/ 2147483646 h 1024"/>
                <a:gd name="T20" fmla="*/ 2147483646 w 231"/>
                <a:gd name="T21" fmla="*/ 2147483646 h 1024"/>
                <a:gd name="T22" fmla="*/ 2147483646 w 231"/>
                <a:gd name="T23" fmla="*/ 2147483646 h 1024"/>
                <a:gd name="T24" fmla="*/ 2147483646 w 231"/>
                <a:gd name="T25" fmla="*/ 2147483646 h 1024"/>
                <a:gd name="T26" fmla="*/ 2147483646 w 231"/>
                <a:gd name="T27" fmla="*/ 2147483646 h 1024"/>
                <a:gd name="T28" fmla="*/ 2147483646 w 231"/>
                <a:gd name="T29" fmla="*/ 2147483646 h 1024"/>
                <a:gd name="T30" fmla="*/ 2147483646 w 231"/>
                <a:gd name="T31" fmla="*/ 2147483646 h 1024"/>
                <a:gd name="T32" fmla="*/ 2147483646 w 231"/>
                <a:gd name="T33" fmla="*/ 2147483646 h 1024"/>
                <a:gd name="T34" fmla="*/ 2147483646 w 231"/>
                <a:gd name="T35" fmla="*/ 2147483646 h 1024"/>
                <a:gd name="T36" fmla="*/ 2147483646 w 231"/>
                <a:gd name="T37" fmla="*/ 2147483646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71" name="Line 8"/>
            <p:cNvSpPr>
              <a:spLocks noChangeShapeType="1"/>
            </p:cNvSpPr>
            <p:nvPr/>
          </p:nvSpPr>
          <p:spPr bwMode="auto">
            <a:xfrm>
              <a:off x="8307388" y="4249738"/>
              <a:ext cx="0" cy="1371600"/>
            </a:xfrm>
            <a:prstGeom prst="line">
              <a:avLst/>
            </a:prstGeom>
            <a:noFill/>
            <a:ln w="63500">
              <a:solidFill>
                <a:srgbClr val="FF0000"/>
              </a:solidFill>
              <a:round/>
              <a:headEnd/>
              <a:tailEnd/>
            </a:ln>
          </p:spPr>
          <p:txBody>
            <a:bodyPr wrap="none" anchor="ctr"/>
            <a:lstStyle/>
            <a:p>
              <a:endParaRPr lang="en-US"/>
            </a:p>
          </p:txBody>
        </p:sp>
        <p:sp>
          <p:nvSpPr>
            <p:cNvPr id="88072" name="Line 9"/>
            <p:cNvSpPr>
              <a:spLocks noChangeShapeType="1"/>
            </p:cNvSpPr>
            <p:nvPr/>
          </p:nvSpPr>
          <p:spPr bwMode="auto">
            <a:xfrm>
              <a:off x="8002588" y="4021138"/>
              <a:ext cx="0" cy="1600200"/>
            </a:xfrm>
            <a:prstGeom prst="line">
              <a:avLst/>
            </a:prstGeom>
            <a:noFill/>
            <a:ln w="31750">
              <a:solidFill>
                <a:schemeClr val="tx1"/>
              </a:solidFill>
              <a:round/>
              <a:headEnd/>
              <a:tailEnd/>
            </a:ln>
          </p:spPr>
          <p:txBody>
            <a:bodyPr wrap="none" anchor="ctr"/>
            <a:lstStyle/>
            <a:p>
              <a:endParaRPr lang="en-US"/>
            </a:p>
          </p:txBody>
        </p:sp>
        <p:sp>
          <p:nvSpPr>
            <p:cNvPr id="88073" name="Freeform 10"/>
            <p:cNvSpPr>
              <a:spLocks/>
            </p:cNvSpPr>
            <p:nvPr/>
          </p:nvSpPr>
          <p:spPr bwMode="auto">
            <a:xfrm>
              <a:off x="8037514" y="3976688"/>
              <a:ext cx="1635125" cy="1573212"/>
            </a:xfrm>
            <a:custGeom>
              <a:avLst/>
              <a:gdLst>
                <a:gd name="T0" fmla="*/ 2147483646 w 1030"/>
                <a:gd name="T1" fmla="*/ 2147483646 h 991"/>
                <a:gd name="T2" fmla="*/ 2147483646 w 1030"/>
                <a:gd name="T3" fmla="*/ 2147483646 h 991"/>
                <a:gd name="T4" fmla="*/ 2147483646 w 1030"/>
                <a:gd name="T5" fmla="*/ 2147483646 h 991"/>
                <a:gd name="T6" fmla="*/ 2147483646 w 1030"/>
                <a:gd name="T7" fmla="*/ 2147483646 h 991"/>
                <a:gd name="T8" fmla="*/ 2147483646 w 1030"/>
                <a:gd name="T9" fmla="*/ 2147483646 h 991"/>
                <a:gd name="T10" fmla="*/ 2147483646 w 1030"/>
                <a:gd name="T11" fmla="*/ 2147483646 h 991"/>
                <a:gd name="T12" fmla="*/ 2147483646 w 1030"/>
                <a:gd name="T13" fmla="*/ 2147483646 h 991"/>
                <a:gd name="T14" fmla="*/ 2147483646 w 1030"/>
                <a:gd name="T15" fmla="*/ 2147483646 h 991"/>
                <a:gd name="T16" fmla="*/ 2147483646 w 1030"/>
                <a:gd name="T17" fmla="*/ 2147483646 h 991"/>
                <a:gd name="T18" fmla="*/ 2147483646 w 1030"/>
                <a:gd name="T19" fmla="*/ 2147483646 h 991"/>
                <a:gd name="T20" fmla="*/ 2147483646 w 1030"/>
                <a:gd name="T21" fmla="*/ 2147483646 h 991"/>
                <a:gd name="T22" fmla="*/ 2147483646 w 1030"/>
                <a:gd name="T23" fmla="*/ 2147483646 h 991"/>
                <a:gd name="T24" fmla="*/ 2147483646 w 1030"/>
                <a:gd name="T25" fmla="*/ 2147483646 h 991"/>
                <a:gd name="T26" fmla="*/ 2147483646 w 1030"/>
                <a:gd name="T27" fmla="*/ 2147483646 h 991"/>
                <a:gd name="T28" fmla="*/ 2147483646 w 1030"/>
                <a:gd name="T29" fmla="*/ 2147483646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88074" name="Freeform 11"/>
            <p:cNvSpPr>
              <a:spLocks/>
            </p:cNvSpPr>
            <p:nvPr/>
          </p:nvSpPr>
          <p:spPr bwMode="auto">
            <a:xfrm>
              <a:off x="6400800" y="3976688"/>
              <a:ext cx="1638300" cy="1573212"/>
            </a:xfrm>
            <a:custGeom>
              <a:avLst/>
              <a:gdLst>
                <a:gd name="T0" fmla="*/ 0 w 1032"/>
                <a:gd name="T1" fmla="*/ 2147483646 h 991"/>
                <a:gd name="T2" fmla="*/ 2147483646 w 1032"/>
                <a:gd name="T3" fmla="*/ 2147483646 h 991"/>
                <a:gd name="T4" fmla="*/ 2147483646 w 1032"/>
                <a:gd name="T5" fmla="*/ 2147483646 h 991"/>
                <a:gd name="T6" fmla="*/ 2147483646 w 1032"/>
                <a:gd name="T7" fmla="*/ 2147483646 h 991"/>
                <a:gd name="T8" fmla="*/ 2147483646 w 1032"/>
                <a:gd name="T9" fmla="*/ 2147483646 h 991"/>
                <a:gd name="T10" fmla="*/ 2147483646 w 1032"/>
                <a:gd name="T11" fmla="*/ 2147483646 h 991"/>
                <a:gd name="T12" fmla="*/ 2147483646 w 1032"/>
                <a:gd name="T13" fmla="*/ 2147483646 h 991"/>
                <a:gd name="T14" fmla="*/ 2147483646 w 1032"/>
                <a:gd name="T15" fmla="*/ 2147483646 h 991"/>
                <a:gd name="T16" fmla="*/ 2147483646 w 1032"/>
                <a:gd name="T17" fmla="*/ 2147483646 h 991"/>
                <a:gd name="T18" fmla="*/ 2147483646 w 1032"/>
                <a:gd name="T19" fmla="*/ 2147483646 h 991"/>
                <a:gd name="T20" fmla="*/ 2147483646 w 1032"/>
                <a:gd name="T21" fmla="*/ 2147483646 h 991"/>
                <a:gd name="T22" fmla="*/ 2147483646 w 1032"/>
                <a:gd name="T23" fmla="*/ 2147483646 h 991"/>
                <a:gd name="T24" fmla="*/ 2147483646 w 1032"/>
                <a:gd name="T25" fmla="*/ 2147483646 h 991"/>
                <a:gd name="T26" fmla="*/ 2147483646 w 1032"/>
                <a:gd name="T27" fmla="*/ 2147483646 h 991"/>
                <a:gd name="T28" fmla="*/ 2147483646 w 1032"/>
                <a:gd name="T29" fmla="*/ 2147483646 h 991"/>
                <a:gd name="T30" fmla="*/ 2147483646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88075" name="Freeform 12"/>
            <p:cNvSpPr>
              <a:spLocks/>
            </p:cNvSpPr>
            <p:nvPr/>
          </p:nvSpPr>
          <p:spPr bwMode="auto">
            <a:xfrm>
              <a:off x="6362700" y="5632450"/>
              <a:ext cx="3309938" cy="1588"/>
            </a:xfrm>
            <a:custGeom>
              <a:avLst/>
              <a:gdLst>
                <a:gd name="T0" fmla="*/ 0 w 2085"/>
                <a:gd name="T1" fmla="*/ 2147483646 h 1"/>
                <a:gd name="T2" fmla="*/ 2147483646 w 2085"/>
                <a:gd name="T3" fmla="*/ 0 h 1"/>
                <a:gd name="T4" fmla="*/ 2147483646 w 2085"/>
                <a:gd name="T5" fmla="*/ 0 h 1"/>
                <a:gd name="T6" fmla="*/ 0 60000 65536"/>
                <a:gd name="T7" fmla="*/ 0 60000 65536"/>
                <a:gd name="T8" fmla="*/ 0 60000 65536"/>
                <a:gd name="T9" fmla="*/ 0 w 2085"/>
                <a:gd name="T10" fmla="*/ 0 h 1"/>
                <a:gd name="T11" fmla="*/ 2085 w 2085"/>
                <a:gd name="T12" fmla="*/ 1 h 1"/>
              </a:gdLst>
              <a:ahLst/>
              <a:cxnLst>
                <a:cxn ang="T6">
                  <a:pos x="T0" y="T1"/>
                </a:cxn>
                <a:cxn ang="T7">
                  <a:pos x="T2" y="T3"/>
                </a:cxn>
                <a:cxn ang="T8">
                  <a:pos x="T4" y="T5"/>
                </a:cxn>
              </a:cxnLst>
              <a:rect l="T9" t="T10" r="T11" b="T12"/>
              <a:pathLst>
                <a:path w="2085" h="1">
                  <a:moveTo>
                    <a:pt x="0" y="1"/>
                  </a:moveTo>
                  <a:lnTo>
                    <a:pt x="25" y="0"/>
                  </a:lnTo>
                  <a:lnTo>
                    <a:pt x="2085"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88076" name="Rectangle 13"/>
            <p:cNvSpPr>
              <a:spLocks noChangeArrowheads="1"/>
            </p:cNvSpPr>
            <p:nvPr/>
          </p:nvSpPr>
          <p:spPr bwMode="auto">
            <a:xfrm>
              <a:off x="4035426" y="4340225"/>
              <a:ext cx="92075" cy="184150"/>
            </a:xfrm>
            <a:prstGeom prst="rect">
              <a:avLst/>
            </a:prstGeom>
            <a:noFill/>
            <a:ln w="12700">
              <a:noFill/>
              <a:miter lim="800000"/>
              <a:headEnd/>
              <a:tailEnd/>
            </a:ln>
          </p:spPr>
          <p:txBody>
            <a:bodyPr wrap="none" anchor="ctr"/>
            <a:lstStyle/>
            <a:p>
              <a:pPr algn="ctr" eaLnBrk="1" hangingPunct="1">
                <a:spcBef>
                  <a:spcPct val="50000"/>
                </a:spcBef>
              </a:pPr>
              <a:endParaRPr lang="en-US" altLang="en-US"/>
            </a:p>
          </p:txBody>
        </p:sp>
        <p:sp>
          <p:nvSpPr>
            <p:cNvPr id="88077" name="Rectangle 14"/>
            <p:cNvSpPr>
              <a:spLocks noChangeArrowheads="1"/>
            </p:cNvSpPr>
            <p:nvPr/>
          </p:nvSpPr>
          <p:spPr bwMode="auto">
            <a:xfrm>
              <a:off x="9677400" y="5576889"/>
              <a:ext cx="381000" cy="363537"/>
            </a:xfrm>
            <a:prstGeom prst="rect">
              <a:avLst/>
            </a:prstGeom>
            <a:noFill/>
            <a:ln w="12700">
              <a:noFill/>
              <a:miter lim="800000"/>
              <a:headEnd/>
              <a:tailEnd/>
            </a:ln>
          </p:spPr>
          <p:txBody>
            <a:bodyPr lIns="90487" tIns="44450" rIns="90487" bIns="44450">
              <a:spAutoFit/>
            </a:bodyPr>
            <a:lstStyle/>
            <a:p>
              <a:r>
                <a:rPr lang="en-US" altLang="en-US" b="1" dirty="0"/>
                <a:t>Z</a:t>
              </a:r>
            </a:p>
          </p:txBody>
        </p:sp>
        <p:sp>
          <p:nvSpPr>
            <p:cNvPr id="88078" name="Rectangle 15"/>
            <p:cNvSpPr>
              <a:spLocks noChangeArrowheads="1"/>
            </p:cNvSpPr>
            <p:nvPr/>
          </p:nvSpPr>
          <p:spPr bwMode="auto">
            <a:xfrm>
              <a:off x="8077200" y="5653089"/>
              <a:ext cx="593110" cy="366767"/>
            </a:xfrm>
            <a:prstGeom prst="rect">
              <a:avLst/>
            </a:prstGeom>
            <a:noFill/>
            <a:ln w="12700">
              <a:noFill/>
              <a:miter lim="800000"/>
              <a:headEnd/>
              <a:tailEnd/>
            </a:ln>
          </p:spPr>
          <p:txBody>
            <a:bodyPr wrap="none" lIns="90487" tIns="44450" rIns="90487" bIns="44450">
              <a:spAutoFit/>
            </a:bodyPr>
            <a:lstStyle/>
            <a:p>
              <a:r>
                <a:rPr lang="en-US" altLang="en-US" b="1" dirty="0"/>
                <a:t>0,12</a:t>
              </a:r>
            </a:p>
          </p:txBody>
        </p:sp>
        <p:sp>
          <p:nvSpPr>
            <p:cNvPr id="88079" name="Rectangle 16"/>
            <p:cNvSpPr>
              <a:spLocks noChangeArrowheads="1"/>
            </p:cNvSpPr>
            <p:nvPr/>
          </p:nvSpPr>
          <p:spPr bwMode="auto">
            <a:xfrm>
              <a:off x="7772400" y="5653089"/>
              <a:ext cx="352660" cy="366767"/>
            </a:xfrm>
            <a:prstGeom prst="rect">
              <a:avLst/>
            </a:prstGeom>
            <a:noFill/>
            <a:ln w="12700">
              <a:noFill/>
              <a:miter lim="800000"/>
              <a:headEnd/>
              <a:tailEnd/>
            </a:ln>
          </p:spPr>
          <p:txBody>
            <a:bodyPr wrap="none" lIns="90487" tIns="44450" rIns="90487" bIns="44450">
              <a:spAutoFit/>
            </a:bodyPr>
            <a:lstStyle/>
            <a:p>
              <a:r>
                <a:rPr lang="en-US" altLang="en-US" b="1" dirty="0"/>
                <a:t> 0</a:t>
              </a:r>
            </a:p>
          </p:txBody>
        </p:sp>
        <p:sp>
          <p:nvSpPr>
            <p:cNvPr id="88080" name="Freeform 17"/>
            <p:cNvSpPr>
              <a:spLocks/>
            </p:cNvSpPr>
            <p:nvPr/>
          </p:nvSpPr>
          <p:spPr bwMode="auto">
            <a:xfrm>
              <a:off x="3729039" y="5405439"/>
              <a:ext cx="320675" cy="242887"/>
            </a:xfrm>
            <a:custGeom>
              <a:avLst/>
              <a:gdLst>
                <a:gd name="T0" fmla="*/ 2147483646 w 202"/>
                <a:gd name="T1" fmla="*/ 2147483646 h 153"/>
                <a:gd name="T2" fmla="*/ 2147483646 w 202"/>
                <a:gd name="T3" fmla="*/ 2147483646 h 153"/>
                <a:gd name="T4" fmla="*/ 2147483646 w 202"/>
                <a:gd name="T5" fmla="*/ 2147483646 h 153"/>
                <a:gd name="T6" fmla="*/ 2147483646 w 202"/>
                <a:gd name="T7" fmla="*/ 2147483646 h 153"/>
                <a:gd name="T8" fmla="*/ 2147483646 w 202"/>
                <a:gd name="T9" fmla="*/ 2147483646 h 153"/>
                <a:gd name="T10" fmla="*/ 2147483646 w 202"/>
                <a:gd name="T11" fmla="*/ 2147483646 h 153"/>
                <a:gd name="T12" fmla="*/ 2147483646 w 202"/>
                <a:gd name="T13" fmla="*/ 0 h 153"/>
                <a:gd name="T14" fmla="*/ 2147483646 w 202"/>
                <a:gd name="T15" fmla="*/ 2147483646 h 153"/>
                <a:gd name="T16" fmla="*/ 2147483646 w 202"/>
                <a:gd name="T17" fmla="*/ 2147483646 h 153"/>
                <a:gd name="T18" fmla="*/ 2147483646 w 202"/>
                <a:gd name="T19" fmla="*/ 2147483646 h 153"/>
                <a:gd name="T20" fmla="*/ 2147483646 w 202"/>
                <a:gd name="T21" fmla="*/ 2147483646 h 153"/>
                <a:gd name="T22" fmla="*/ 0 w 202"/>
                <a:gd name="T23" fmla="*/ 2147483646 h 153"/>
                <a:gd name="T24" fmla="*/ 2147483646 w 202"/>
                <a:gd name="T25" fmla="*/ 2147483646 h 153"/>
                <a:gd name="T26" fmla="*/ 2147483646 w 202"/>
                <a:gd name="T27" fmla="*/ 2147483646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81" name="Freeform 18"/>
            <p:cNvSpPr>
              <a:spLocks/>
            </p:cNvSpPr>
            <p:nvPr/>
          </p:nvSpPr>
          <p:spPr bwMode="auto">
            <a:xfrm>
              <a:off x="3689351" y="3989388"/>
              <a:ext cx="366713" cy="1625600"/>
            </a:xfrm>
            <a:custGeom>
              <a:avLst/>
              <a:gdLst>
                <a:gd name="T0" fmla="*/ 2147483646 w 231"/>
                <a:gd name="T1" fmla="*/ 2147483646 h 1024"/>
                <a:gd name="T2" fmla="*/ 2147483646 w 231"/>
                <a:gd name="T3" fmla="*/ 2147483646 h 1024"/>
                <a:gd name="T4" fmla="*/ 2147483646 w 231"/>
                <a:gd name="T5" fmla="*/ 2147483646 h 1024"/>
                <a:gd name="T6" fmla="*/ 2147483646 w 231"/>
                <a:gd name="T7" fmla="*/ 2147483646 h 1024"/>
                <a:gd name="T8" fmla="*/ 2147483646 w 231"/>
                <a:gd name="T9" fmla="*/ 2147483646 h 1024"/>
                <a:gd name="T10" fmla="*/ 2147483646 w 231"/>
                <a:gd name="T11" fmla="*/ 2147483646 h 1024"/>
                <a:gd name="T12" fmla="*/ 2147483646 w 231"/>
                <a:gd name="T13" fmla="*/ 2147483646 h 1024"/>
                <a:gd name="T14" fmla="*/ 2147483646 w 231"/>
                <a:gd name="T15" fmla="*/ 2147483646 h 1024"/>
                <a:gd name="T16" fmla="*/ 2147483646 w 231"/>
                <a:gd name="T17" fmla="*/ 2147483646 h 1024"/>
                <a:gd name="T18" fmla="*/ 2147483646 w 231"/>
                <a:gd name="T19" fmla="*/ 2147483646 h 1024"/>
                <a:gd name="T20" fmla="*/ 2147483646 w 231"/>
                <a:gd name="T21" fmla="*/ 2147483646 h 1024"/>
                <a:gd name="T22" fmla="*/ 2147483646 w 231"/>
                <a:gd name="T23" fmla="*/ 2147483646 h 1024"/>
                <a:gd name="T24" fmla="*/ 2147483646 w 231"/>
                <a:gd name="T25" fmla="*/ 2147483646 h 1024"/>
                <a:gd name="T26" fmla="*/ 2147483646 w 231"/>
                <a:gd name="T27" fmla="*/ 2147483646 h 1024"/>
                <a:gd name="T28" fmla="*/ 2147483646 w 231"/>
                <a:gd name="T29" fmla="*/ 2147483646 h 1024"/>
                <a:gd name="T30" fmla="*/ 2147483646 w 231"/>
                <a:gd name="T31" fmla="*/ 2147483646 h 1024"/>
                <a:gd name="T32" fmla="*/ 2147483646 w 231"/>
                <a:gd name="T33" fmla="*/ 2147483646 h 1024"/>
                <a:gd name="T34" fmla="*/ 2147483646 w 231"/>
                <a:gd name="T35" fmla="*/ 2147483646 h 1024"/>
                <a:gd name="T36" fmla="*/ 2147483646 w 231"/>
                <a:gd name="T37" fmla="*/ 2147483646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88082" name="Line 19"/>
            <p:cNvSpPr>
              <a:spLocks noChangeShapeType="1"/>
            </p:cNvSpPr>
            <p:nvPr/>
          </p:nvSpPr>
          <p:spPr bwMode="auto">
            <a:xfrm>
              <a:off x="4040188" y="4249738"/>
              <a:ext cx="0" cy="1371600"/>
            </a:xfrm>
            <a:prstGeom prst="line">
              <a:avLst/>
            </a:prstGeom>
            <a:noFill/>
            <a:ln w="63500">
              <a:solidFill>
                <a:srgbClr val="FF0000"/>
              </a:solidFill>
              <a:round/>
              <a:headEnd/>
              <a:tailEnd/>
            </a:ln>
          </p:spPr>
          <p:txBody>
            <a:bodyPr wrap="none" anchor="ctr"/>
            <a:lstStyle/>
            <a:p>
              <a:endParaRPr lang="en-US"/>
            </a:p>
          </p:txBody>
        </p:sp>
        <p:sp>
          <p:nvSpPr>
            <p:cNvPr id="88083" name="Line 20"/>
            <p:cNvSpPr>
              <a:spLocks noChangeShapeType="1"/>
            </p:cNvSpPr>
            <p:nvPr/>
          </p:nvSpPr>
          <p:spPr bwMode="auto">
            <a:xfrm>
              <a:off x="3735388" y="4021138"/>
              <a:ext cx="0" cy="1600200"/>
            </a:xfrm>
            <a:prstGeom prst="line">
              <a:avLst/>
            </a:prstGeom>
            <a:noFill/>
            <a:ln w="31750">
              <a:solidFill>
                <a:schemeClr val="tx1"/>
              </a:solidFill>
              <a:round/>
              <a:headEnd/>
              <a:tailEnd/>
            </a:ln>
          </p:spPr>
          <p:txBody>
            <a:bodyPr wrap="none" anchor="ctr"/>
            <a:lstStyle/>
            <a:p>
              <a:endParaRPr lang="en-US"/>
            </a:p>
          </p:txBody>
        </p:sp>
        <p:sp>
          <p:nvSpPr>
            <p:cNvPr id="88084" name="Freeform 21"/>
            <p:cNvSpPr>
              <a:spLocks/>
            </p:cNvSpPr>
            <p:nvPr/>
          </p:nvSpPr>
          <p:spPr bwMode="auto">
            <a:xfrm>
              <a:off x="3770314" y="3976688"/>
              <a:ext cx="1635125" cy="1573212"/>
            </a:xfrm>
            <a:custGeom>
              <a:avLst/>
              <a:gdLst>
                <a:gd name="T0" fmla="*/ 2147483646 w 1030"/>
                <a:gd name="T1" fmla="*/ 2147483646 h 991"/>
                <a:gd name="T2" fmla="*/ 2147483646 w 1030"/>
                <a:gd name="T3" fmla="*/ 2147483646 h 991"/>
                <a:gd name="T4" fmla="*/ 2147483646 w 1030"/>
                <a:gd name="T5" fmla="*/ 2147483646 h 991"/>
                <a:gd name="T6" fmla="*/ 2147483646 w 1030"/>
                <a:gd name="T7" fmla="*/ 2147483646 h 991"/>
                <a:gd name="T8" fmla="*/ 2147483646 w 1030"/>
                <a:gd name="T9" fmla="*/ 2147483646 h 991"/>
                <a:gd name="T10" fmla="*/ 2147483646 w 1030"/>
                <a:gd name="T11" fmla="*/ 2147483646 h 991"/>
                <a:gd name="T12" fmla="*/ 2147483646 w 1030"/>
                <a:gd name="T13" fmla="*/ 2147483646 h 991"/>
                <a:gd name="T14" fmla="*/ 2147483646 w 1030"/>
                <a:gd name="T15" fmla="*/ 2147483646 h 991"/>
                <a:gd name="T16" fmla="*/ 2147483646 w 1030"/>
                <a:gd name="T17" fmla="*/ 2147483646 h 991"/>
                <a:gd name="T18" fmla="*/ 2147483646 w 1030"/>
                <a:gd name="T19" fmla="*/ 2147483646 h 991"/>
                <a:gd name="T20" fmla="*/ 2147483646 w 1030"/>
                <a:gd name="T21" fmla="*/ 2147483646 h 991"/>
                <a:gd name="T22" fmla="*/ 2147483646 w 1030"/>
                <a:gd name="T23" fmla="*/ 2147483646 h 991"/>
                <a:gd name="T24" fmla="*/ 2147483646 w 1030"/>
                <a:gd name="T25" fmla="*/ 2147483646 h 991"/>
                <a:gd name="T26" fmla="*/ 2147483646 w 1030"/>
                <a:gd name="T27" fmla="*/ 2147483646 h 991"/>
                <a:gd name="T28" fmla="*/ 2147483646 w 1030"/>
                <a:gd name="T29" fmla="*/ 2147483646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88085" name="Freeform 22"/>
            <p:cNvSpPr>
              <a:spLocks/>
            </p:cNvSpPr>
            <p:nvPr/>
          </p:nvSpPr>
          <p:spPr bwMode="auto">
            <a:xfrm>
              <a:off x="2133600" y="3976688"/>
              <a:ext cx="1638300" cy="1573212"/>
            </a:xfrm>
            <a:custGeom>
              <a:avLst/>
              <a:gdLst>
                <a:gd name="T0" fmla="*/ 0 w 1032"/>
                <a:gd name="T1" fmla="*/ 2147483646 h 991"/>
                <a:gd name="T2" fmla="*/ 2147483646 w 1032"/>
                <a:gd name="T3" fmla="*/ 2147483646 h 991"/>
                <a:gd name="T4" fmla="*/ 2147483646 w 1032"/>
                <a:gd name="T5" fmla="*/ 2147483646 h 991"/>
                <a:gd name="T6" fmla="*/ 2147483646 w 1032"/>
                <a:gd name="T7" fmla="*/ 2147483646 h 991"/>
                <a:gd name="T8" fmla="*/ 2147483646 w 1032"/>
                <a:gd name="T9" fmla="*/ 2147483646 h 991"/>
                <a:gd name="T10" fmla="*/ 2147483646 w 1032"/>
                <a:gd name="T11" fmla="*/ 2147483646 h 991"/>
                <a:gd name="T12" fmla="*/ 2147483646 w 1032"/>
                <a:gd name="T13" fmla="*/ 2147483646 h 991"/>
                <a:gd name="T14" fmla="*/ 2147483646 w 1032"/>
                <a:gd name="T15" fmla="*/ 2147483646 h 991"/>
                <a:gd name="T16" fmla="*/ 2147483646 w 1032"/>
                <a:gd name="T17" fmla="*/ 2147483646 h 991"/>
                <a:gd name="T18" fmla="*/ 2147483646 w 1032"/>
                <a:gd name="T19" fmla="*/ 2147483646 h 991"/>
                <a:gd name="T20" fmla="*/ 2147483646 w 1032"/>
                <a:gd name="T21" fmla="*/ 2147483646 h 991"/>
                <a:gd name="T22" fmla="*/ 2147483646 w 1032"/>
                <a:gd name="T23" fmla="*/ 2147483646 h 991"/>
                <a:gd name="T24" fmla="*/ 2147483646 w 1032"/>
                <a:gd name="T25" fmla="*/ 2147483646 h 991"/>
                <a:gd name="T26" fmla="*/ 2147483646 w 1032"/>
                <a:gd name="T27" fmla="*/ 2147483646 h 991"/>
                <a:gd name="T28" fmla="*/ 2147483646 w 1032"/>
                <a:gd name="T29" fmla="*/ 2147483646 h 991"/>
                <a:gd name="T30" fmla="*/ 2147483646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88086" name="Freeform 23"/>
            <p:cNvSpPr>
              <a:spLocks/>
            </p:cNvSpPr>
            <p:nvPr/>
          </p:nvSpPr>
          <p:spPr bwMode="auto">
            <a:xfrm>
              <a:off x="2098676" y="5630864"/>
              <a:ext cx="3306763" cy="1587"/>
            </a:xfrm>
            <a:custGeom>
              <a:avLst/>
              <a:gdLst>
                <a:gd name="T0" fmla="*/ 0 w 2083"/>
                <a:gd name="T1" fmla="*/ 0 h 1"/>
                <a:gd name="T2" fmla="*/ 2147483646 w 2083"/>
                <a:gd name="T3" fmla="*/ 2147483646 h 1"/>
                <a:gd name="T4" fmla="*/ 2147483646 w 2083"/>
                <a:gd name="T5" fmla="*/ 2147483646 h 1"/>
                <a:gd name="T6" fmla="*/ 0 60000 65536"/>
                <a:gd name="T7" fmla="*/ 0 60000 65536"/>
                <a:gd name="T8" fmla="*/ 0 60000 65536"/>
                <a:gd name="T9" fmla="*/ 0 w 2083"/>
                <a:gd name="T10" fmla="*/ 0 h 1"/>
                <a:gd name="T11" fmla="*/ 2083 w 2083"/>
                <a:gd name="T12" fmla="*/ 1 h 1"/>
              </a:gdLst>
              <a:ahLst/>
              <a:cxnLst>
                <a:cxn ang="T6">
                  <a:pos x="T0" y="T1"/>
                </a:cxn>
                <a:cxn ang="T7">
                  <a:pos x="T2" y="T3"/>
                </a:cxn>
                <a:cxn ang="T8">
                  <a:pos x="T4" y="T5"/>
                </a:cxn>
              </a:cxnLst>
              <a:rect l="T9" t="T10" r="T11" b="T12"/>
              <a:pathLst>
                <a:path w="2083" h="1">
                  <a:moveTo>
                    <a:pt x="0" y="0"/>
                  </a:moveTo>
                  <a:lnTo>
                    <a:pt x="23" y="1"/>
                  </a:lnTo>
                  <a:lnTo>
                    <a:pt x="2083" y="1"/>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88087" name="Rectangle 24"/>
            <p:cNvSpPr>
              <a:spLocks noChangeArrowheads="1"/>
            </p:cNvSpPr>
            <p:nvPr/>
          </p:nvSpPr>
          <p:spPr bwMode="auto">
            <a:xfrm>
              <a:off x="5334000" y="5576889"/>
              <a:ext cx="381000" cy="363537"/>
            </a:xfrm>
            <a:prstGeom prst="rect">
              <a:avLst/>
            </a:prstGeom>
            <a:noFill/>
            <a:ln w="12700">
              <a:noFill/>
              <a:miter lim="800000"/>
              <a:headEnd/>
              <a:tailEnd/>
            </a:ln>
          </p:spPr>
          <p:txBody>
            <a:bodyPr lIns="90487" tIns="44450" rIns="90487" bIns="44450">
              <a:spAutoFit/>
            </a:bodyPr>
            <a:lstStyle/>
            <a:p>
              <a:r>
                <a:rPr lang="en-US" altLang="en-US" b="1" dirty="0"/>
                <a:t>X</a:t>
              </a:r>
            </a:p>
          </p:txBody>
        </p:sp>
        <p:sp>
          <p:nvSpPr>
            <p:cNvPr id="88088" name="Rectangle 25"/>
            <p:cNvSpPr>
              <a:spLocks noChangeArrowheads="1"/>
            </p:cNvSpPr>
            <p:nvPr/>
          </p:nvSpPr>
          <p:spPr bwMode="auto">
            <a:xfrm>
              <a:off x="3886200" y="5653089"/>
              <a:ext cx="593110" cy="366767"/>
            </a:xfrm>
            <a:prstGeom prst="rect">
              <a:avLst/>
            </a:prstGeom>
            <a:noFill/>
            <a:ln w="12700">
              <a:noFill/>
              <a:miter lim="800000"/>
              <a:headEnd/>
              <a:tailEnd/>
            </a:ln>
          </p:spPr>
          <p:txBody>
            <a:bodyPr wrap="none" lIns="90487" tIns="44450" rIns="90487" bIns="44450">
              <a:spAutoFit/>
            </a:bodyPr>
            <a:lstStyle/>
            <a:p>
              <a:r>
                <a:rPr lang="en-US" altLang="en-US" b="1" dirty="0"/>
                <a:t>18,6</a:t>
              </a:r>
            </a:p>
          </p:txBody>
        </p:sp>
        <p:sp>
          <p:nvSpPr>
            <p:cNvPr id="88089" name="Rectangle 26"/>
            <p:cNvSpPr>
              <a:spLocks noChangeArrowheads="1"/>
            </p:cNvSpPr>
            <p:nvPr/>
          </p:nvSpPr>
          <p:spPr bwMode="auto">
            <a:xfrm>
              <a:off x="3505201" y="5653089"/>
              <a:ext cx="469679" cy="366767"/>
            </a:xfrm>
            <a:prstGeom prst="rect">
              <a:avLst/>
            </a:prstGeom>
            <a:noFill/>
            <a:ln w="12700">
              <a:noFill/>
              <a:miter lim="800000"/>
              <a:headEnd/>
              <a:tailEnd/>
            </a:ln>
          </p:spPr>
          <p:txBody>
            <a:bodyPr wrap="none" lIns="90487" tIns="44450" rIns="90487" bIns="44450">
              <a:spAutoFit/>
            </a:bodyPr>
            <a:lstStyle/>
            <a:p>
              <a:r>
                <a:rPr lang="en-US" altLang="en-US" b="1"/>
                <a:t> 18</a:t>
              </a:r>
            </a:p>
          </p:txBody>
        </p:sp>
        <p:sp>
          <p:nvSpPr>
            <p:cNvPr id="88090" name="Text Box 28"/>
            <p:cNvSpPr txBox="1">
              <a:spLocks noChangeArrowheads="1"/>
            </p:cNvSpPr>
            <p:nvPr/>
          </p:nvSpPr>
          <p:spPr bwMode="auto">
            <a:xfrm>
              <a:off x="4267200" y="3976688"/>
              <a:ext cx="1219200" cy="672620"/>
            </a:xfrm>
            <a:prstGeom prst="rect">
              <a:avLst/>
            </a:prstGeom>
            <a:noFill/>
            <a:ln w="19050" algn="ctr">
              <a:noFill/>
              <a:miter lim="800000"/>
              <a:headEnd/>
              <a:tailEnd/>
            </a:ln>
          </p:spPr>
          <p:txBody>
            <a:bodyPr>
              <a:spAutoFit/>
            </a:bodyPr>
            <a:lstStyle/>
            <a:p>
              <a:pPr algn="ctr" eaLnBrk="1" hangingPunct="1">
                <a:spcBef>
                  <a:spcPct val="50000"/>
                </a:spcBef>
                <a:buFont typeface="Arial" charset="0"/>
                <a:buNone/>
              </a:pPr>
              <a:r>
                <a:rPr lang="el-GR" altLang="en-US">
                  <a:sym typeface="Arial" charset="0"/>
                </a:rPr>
                <a:t>μ</a:t>
              </a:r>
              <a:r>
                <a:rPr lang="en-US" altLang="en-US">
                  <a:sym typeface="Arial" charset="0"/>
                </a:rPr>
                <a:t> = 18</a:t>
              </a:r>
            </a:p>
            <a:p>
              <a:pPr algn="ctr" eaLnBrk="1" hangingPunct="1">
                <a:lnSpc>
                  <a:spcPct val="50000"/>
                </a:lnSpc>
                <a:spcBef>
                  <a:spcPct val="50000"/>
                </a:spcBef>
                <a:buFont typeface="Arial" charset="0"/>
                <a:buNone/>
              </a:pPr>
              <a:r>
                <a:rPr lang="en-US" altLang="en-US">
                  <a:sym typeface="Arial" charset="0"/>
                </a:rPr>
                <a:t> </a:t>
              </a:r>
              <a:r>
                <a:rPr lang="el-GR" altLang="en-US">
                  <a:sym typeface="Arial" charset="0"/>
                </a:rPr>
                <a:t>σ</a:t>
              </a:r>
              <a:r>
                <a:rPr lang="en-US" altLang="en-US">
                  <a:sym typeface="Arial" charset="0"/>
                </a:rPr>
                <a:t> = 5</a:t>
              </a:r>
            </a:p>
          </p:txBody>
        </p:sp>
        <p:sp>
          <p:nvSpPr>
            <p:cNvPr id="88091" name="Text Box 29"/>
            <p:cNvSpPr txBox="1">
              <a:spLocks noChangeArrowheads="1"/>
            </p:cNvSpPr>
            <p:nvPr/>
          </p:nvSpPr>
          <p:spPr bwMode="auto">
            <a:xfrm>
              <a:off x="8534400" y="3976688"/>
              <a:ext cx="1219200" cy="672620"/>
            </a:xfrm>
            <a:prstGeom prst="rect">
              <a:avLst/>
            </a:prstGeom>
            <a:noFill/>
            <a:ln w="19050" algn="ctr">
              <a:noFill/>
              <a:miter lim="800000"/>
              <a:headEnd/>
              <a:tailEnd/>
            </a:ln>
          </p:spPr>
          <p:txBody>
            <a:bodyPr>
              <a:spAutoFit/>
            </a:bodyPr>
            <a:lstStyle/>
            <a:p>
              <a:pPr algn="ctr" eaLnBrk="1" hangingPunct="1">
                <a:spcBef>
                  <a:spcPct val="50000"/>
                </a:spcBef>
                <a:buFont typeface="Arial" charset="0"/>
                <a:buNone/>
              </a:pPr>
              <a:r>
                <a:rPr lang="el-GR" altLang="en-US">
                  <a:sym typeface="Arial" charset="0"/>
                </a:rPr>
                <a:t>μ</a:t>
              </a:r>
              <a:r>
                <a:rPr lang="en-US" altLang="en-US">
                  <a:sym typeface="Arial" charset="0"/>
                </a:rPr>
                <a:t> </a:t>
              </a:r>
              <a:r>
                <a:rPr lang="en-US" altLang="en-US" b="1">
                  <a:sym typeface="Arial" charset="0"/>
                </a:rPr>
                <a:t>= 0</a:t>
              </a:r>
            </a:p>
            <a:p>
              <a:pPr algn="ctr" eaLnBrk="1" hangingPunct="1">
                <a:lnSpc>
                  <a:spcPct val="50000"/>
                </a:lnSpc>
                <a:spcBef>
                  <a:spcPct val="50000"/>
                </a:spcBef>
                <a:buFont typeface="Arial" charset="0"/>
                <a:buNone/>
              </a:pPr>
              <a:r>
                <a:rPr lang="el-GR" altLang="en-US" b="1">
                  <a:sym typeface="Arial" charset="0"/>
                </a:rPr>
                <a:t>σ</a:t>
              </a:r>
              <a:r>
                <a:rPr lang="en-US" altLang="en-US" b="1">
                  <a:sym typeface="Arial" charset="0"/>
                </a:rPr>
                <a:t> = 1</a:t>
              </a:r>
            </a:p>
          </p:txBody>
        </p:sp>
        <p:grpSp>
          <p:nvGrpSpPr>
            <p:cNvPr id="88092" name="Group 30"/>
            <p:cNvGrpSpPr>
              <a:grpSpLocks/>
            </p:cNvGrpSpPr>
            <p:nvPr/>
          </p:nvGrpSpPr>
          <p:grpSpPr bwMode="auto">
            <a:xfrm>
              <a:off x="5334001" y="3976689"/>
              <a:ext cx="1903413" cy="612775"/>
              <a:chOff x="1825" y="2398"/>
              <a:chExt cx="1728" cy="793"/>
            </a:xfrm>
          </p:grpSpPr>
          <p:sp>
            <p:nvSpPr>
              <p:cNvPr id="88093" name="Freeform 31"/>
              <p:cNvSpPr>
                <a:spLocks/>
              </p:cNvSpPr>
              <p:nvPr/>
            </p:nvSpPr>
            <p:spPr bwMode="auto">
              <a:xfrm>
                <a:off x="1827" y="2432"/>
                <a:ext cx="1726" cy="759"/>
              </a:xfrm>
              <a:custGeom>
                <a:avLst/>
                <a:gdLst>
                  <a:gd name="T0" fmla="*/ 0 w 1726"/>
                  <a:gd name="T1" fmla="*/ 386 h 759"/>
                  <a:gd name="T2" fmla="*/ 86 w 1726"/>
                  <a:gd name="T3" fmla="*/ 282 h 759"/>
                  <a:gd name="T4" fmla="*/ 151 w 1726"/>
                  <a:gd name="T5" fmla="*/ 227 h 759"/>
                  <a:gd name="T6" fmla="*/ 224 w 1726"/>
                  <a:gd name="T7" fmla="*/ 175 h 759"/>
                  <a:gd name="T8" fmla="*/ 304 w 1726"/>
                  <a:gd name="T9" fmla="*/ 134 h 759"/>
                  <a:gd name="T10" fmla="*/ 394 w 1726"/>
                  <a:gd name="T11" fmla="*/ 93 h 759"/>
                  <a:gd name="T12" fmla="*/ 502 w 1726"/>
                  <a:gd name="T13" fmla="*/ 57 h 759"/>
                  <a:gd name="T14" fmla="*/ 646 w 1726"/>
                  <a:gd name="T15" fmla="*/ 20 h 759"/>
                  <a:gd name="T16" fmla="*/ 778 w 1726"/>
                  <a:gd name="T17" fmla="*/ 6 h 759"/>
                  <a:gd name="T18" fmla="*/ 896 w 1726"/>
                  <a:gd name="T19" fmla="*/ 2 h 759"/>
                  <a:gd name="T20" fmla="*/ 1021 w 1726"/>
                  <a:gd name="T21" fmla="*/ 14 h 759"/>
                  <a:gd name="T22" fmla="*/ 1132 w 1726"/>
                  <a:gd name="T23" fmla="*/ 36 h 759"/>
                  <a:gd name="T24" fmla="*/ 1236 w 1726"/>
                  <a:gd name="T25" fmla="*/ 79 h 759"/>
                  <a:gd name="T26" fmla="*/ 1342 w 1726"/>
                  <a:gd name="T27" fmla="*/ 147 h 759"/>
                  <a:gd name="T28" fmla="*/ 1426 w 1726"/>
                  <a:gd name="T29" fmla="*/ 225 h 759"/>
                  <a:gd name="T30" fmla="*/ 1472 w 1726"/>
                  <a:gd name="T31" fmla="*/ 277 h 759"/>
                  <a:gd name="T32" fmla="*/ 1594 w 1726"/>
                  <a:gd name="T33" fmla="*/ 94 h 759"/>
                  <a:gd name="T34" fmla="*/ 1596 w 1726"/>
                  <a:gd name="T35" fmla="*/ 197 h 759"/>
                  <a:gd name="T36" fmla="*/ 1605 w 1726"/>
                  <a:gd name="T37" fmla="*/ 300 h 759"/>
                  <a:gd name="T38" fmla="*/ 1624 w 1726"/>
                  <a:gd name="T39" fmla="*/ 398 h 759"/>
                  <a:gd name="T40" fmla="*/ 1651 w 1726"/>
                  <a:gd name="T41" fmla="*/ 499 h 759"/>
                  <a:gd name="T42" fmla="*/ 1706 w 1726"/>
                  <a:gd name="T43" fmla="*/ 627 h 759"/>
                  <a:gd name="T44" fmla="*/ 1685 w 1726"/>
                  <a:gd name="T45" fmla="*/ 685 h 759"/>
                  <a:gd name="T46" fmla="*/ 1601 w 1726"/>
                  <a:gd name="T47" fmla="*/ 667 h 759"/>
                  <a:gd name="T48" fmla="*/ 1534 w 1726"/>
                  <a:gd name="T49" fmla="*/ 664 h 759"/>
                  <a:gd name="T50" fmla="*/ 1469 w 1726"/>
                  <a:gd name="T51" fmla="*/ 671 h 759"/>
                  <a:gd name="T52" fmla="*/ 1403 w 1726"/>
                  <a:gd name="T53" fmla="*/ 690 h 759"/>
                  <a:gd name="T54" fmla="*/ 1330 w 1726"/>
                  <a:gd name="T55" fmla="*/ 723 h 759"/>
                  <a:gd name="T56" fmla="*/ 1259 w 1726"/>
                  <a:gd name="T57" fmla="*/ 687 h 759"/>
                  <a:gd name="T58" fmla="*/ 1345 w 1726"/>
                  <a:gd name="T59" fmla="*/ 482 h 759"/>
                  <a:gd name="T60" fmla="*/ 1237 w 1726"/>
                  <a:gd name="T61" fmla="*/ 396 h 759"/>
                  <a:gd name="T62" fmla="*/ 1131 w 1726"/>
                  <a:gd name="T63" fmla="*/ 328 h 759"/>
                  <a:gd name="T64" fmla="*/ 1036 w 1726"/>
                  <a:gd name="T65" fmla="*/ 277 h 759"/>
                  <a:gd name="T66" fmla="*/ 921 w 1726"/>
                  <a:gd name="T67" fmla="*/ 232 h 759"/>
                  <a:gd name="T68" fmla="*/ 811 w 1726"/>
                  <a:gd name="T69" fmla="*/ 209 h 759"/>
                  <a:gd name="T70" fmla="*/ 707 w 1726"/>
                  <a:gd name="T71" fmla="*/ 195 h 759"/>
                  <a:gd name="T72" fmla="*/ 587 w 1726"/>
                  <a:gd name="T73" fmla="*/ 201 h 759"/>
                  <a:gd name="T74" fmla="*/ 470 w 1726"/>
                  <a:gd name="T75" fmla="*/ 211 h 759"/>
                  <a:gd name="T76" fmla="*/ 334 w 1726"/>
                  <a:gd name="T77" fmla="*/ 232 h 759"/>
                  <a:gd name="T78" fmla="*/ 231 w 1726"/>
                  <a:gd name="T79" fmla="*/ 266 h 759"/>
                  <a:gd name="T80" fmla="*/ 158 w 1726"/>
                  <a:gd name="T81" fmla="*/ 301 h 759"/>
                  <a:gd name="T82" fmla="*/ 97 w 1726"/>
                  <a:gd name="T83" fmla="*/ 343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6"/>
                  <a:gd name="T127" fmla="*/ 0 h 759"/>
                  <a:gd name="T128" fmla="*/ 1726 w 1726"/>
                  <a:gd name="T129" fmla="*/ 759 h 7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6" h="759">
                    <a:moveTo>
                      <a:pt x="7" y="425"/>
                    </a:moveTo>
                    <a:lnTo>
                      <a:pt x="0" y="386"/>
                    </a:lnTo>
                    <a:lnTo>
                      <a:pt x="52" y="320"/>
                    </a:lnTo>
                    <a:lnTo>
                      <a:pt x="86" y="282"/>
                    </a:lnTo>
                    <a:lnTo>
                      <a:pt x="122" y="255"/>
                    </a:lnTo>
                    <a:lnTo>
                      <a:pt x="151" y="227"/>
                    </a:lnTo>
                    <a:lnTo>
                      <a:pt x="190" y="200"/>
                    </a:lnTo>
                    <a:lnTo>
                      <a:pt x="224" y="175"/>
                    </a:lnTo>
                    <a:lnTo>
                      <a:pt x="269" y="153"/>
                    </a:lnTo>
                    <a:lnTo>
                      <a:pt x="304" y="134"/>
                    </a:lnTo>
                    <a:lnTo>
                      <a:pt x="341" y="113"/>
                    </a:lnTo>
                    <a:lnTo>
                      <a:pt x="394" y="93"/>
                    </a:lnTo>
                    <a:lnTo>
                      <a:pt x="443" y="75"/>
                    </a:lnTo>
                    <a:lnTo>
                      <a:pt x="502" y="57"/>
                    </a:lnTo>
                    <a:lnTo>
                      <a:pt x="581" y="34"/>
                    </a:lnTo>
                    <a:lnTo>
                      <a:pt x="646" y="20"/>
                    </a:lnTo>
                    <a:lnTo>
                      <a:pt x="700" y="14"/>
                    </a:lnTo>
                    <a:lnTo>
                      <a:pt x="778" y="6"/>
                    </a:lnTo>
                    <a:lnTo>
                      <a:pt x="837" y="0"/>
                    </a:lnTo>
                    <a:lnTo>
                      <a:pt x="896" y="2"/>
                    </a:lnTo>
                    <a:lnTo>
                      <a:pt x="958" y="4"/>
                    </a:lnTo>
                    <a:lnTo>
                      <a:pt x="1021" y="14"/>
                    </a:lnTo>
                    <a:lnTo>
                      <a:pt x="1076" y="22"/>
                    </a:lnTo>
                    <a:lnTo>
                      <a:pt x="1132" y="36"/>
                    </a:lnTo>
                    <a:lnTo>
                      <a:pt x="1185" y="57"/>
                    </a:lnTo>
                    <a:lnTo>
                      <a:pt x="1236" y="79"/>
                    </a:lnTo>
                    <a:lnTo>
                      <a:pt x="1290" y="108"/>
                    </a:lnTo>
                    <a:lnTo>
                      <a:pt x="1342" y="147"/>
                    </a:lnTo>
                    <a:lnTo>
                      <a:pt x="1382" y="181"/>
                    </a:lnTo>
                    <a:lnTo>
                      <a:pt x="1426" y="225"/>
                    </a:lnTo>
                    <a:lnTo>
                      <a:pt x="1457" y="258"/>
                    </a:lnTo>
                    <a:lnTo>
                      <a:pt x="1472" y="277"/>
                    </a:lnTo>
                    <a:lnTo>
                      <a:pt x="1582" y="46"/>
                    </a:lnTo>
                    <a:lnTo>
                      <a:pt x="1594" y="94"/>
                    </a:lnTo>
                    <a:lnTo>
                      <a:pt x="1594" y="147"/>
                    </a:lnTo>
                    <a:lnTo>
                      <a:pt x="1596" y="197"/>
                    </a:lnTo>
                    <a:lnTo>
                      <a:pt x="1600" y="247"/>
                    </a:lnTo>
                    <a:lnTo>
                      <a:pt x="1605" y="300"/>
                    </a:lnTo>
                    <a:lnTo>
                      <a:pt x="1615" y="354"/>
                    </a:lnTo>
                    <a:lnTo>
                      <a:pt x="1624" y="398"/>
                    </a:lnTo>
                    <a:lnTo>
                      <a:pt x="1637" y="450"/>
                    </a:lnTo>
                    <a:lnTo>
                      <a:pt x="1651" y="499"/>
                    </a:lnTo>
                    <a:lnTo>
                      <a:pt x="1671" y="561"/>
                    </a:lnTo>
                    <a:lnTo>
                      <a:pt x="1706" y="627"/>
                    </a:lnTo>
                    <a:lnTo>
                      <a:pt x="1725" y="698"/>
                    </a:lnTo>
                    <a:lnTo>
                      <a:pt x="1685" y="685"/>
                    </a:lnTo>
                    <a:lnTo>
                      <a:pt x="1646" y="676"/>
                    </a:lnTo>
                    <a:lnTo>
                      <a:pt x="1601" y="667"/>
                    </a:lnTo>
                    <a:lnTo>
                      <a:pt x="1559" y="663"/>
                    </a:lnTo>
                    <a:lnTo>
                      <a:pt x="1534" y="664"/>
                    </a:lnTo>
                    <a:lnTo>
                      <a:pt x="1507" y="666"/>
                    </a:lnTo>
                    <a:lnTo>
                      <a:pt x="1469" y="671"/>
                    </a:lnTo>
                    <a:lnTo>
                      <a:pt x="1434" y="681"/>
                    </a:lnTo>
                    <a:lnTo>
                      <a:pt x="1403" y="690"/>
                    </a:lnTo>
                    <a:lnTo>
                      <a:pt x="1367" y="707"/>
                    </a:lnTo>
                    <a:lnTo>
                      <a:pt x="1330" y="723"/>
                    </a:lnTo>
                    <a:lnTo>
                      <a:pt x="1277" y="758"/>
                    </a:lnTo>
                    <a:lnTo>
                      <a:pt x="1259" y="687"/>
                    </a:lnTo>
                    <a:lnTo>
                      <a:pt x="1362" y="500"/>
                    </a:lnTo>
                    <a:lnTo>
                      <a:pt x="1345" y="482"/>
                    </a:lnTo>
                    <a:lnTo>
                      <a:pt x="1286" y="434"/>
                    </a:lnTo>
                    <a:lnTo>
                      <a:pt x="1237" y="396"/>
                    </a:lnTo>
                    <a:lnTo>
                      <a:pt x="1172" y="350"/>
                    </a:lnTo>
                    <a:lnTo>
                      <a:pt x="1131" y="328"/>
                    </a:lnTo>
                    <a:lnTo>
                      <a:pt x="1092" y="305"/>
                    </a:lnTo>
                    <a:lnTo>
                      <a:pt x="1036" y="277"/>
                    </a:lnTo>
                    <a:lnTo>
                      <a:pt x="982" y="251"/>
                    </a:lnTo>
                    <a:lnTo>
                      <a:pt x="921" y="232"/>
                    </a:lnTo>
                    <a:lnTo>
                      <a:pt x="868" y="219"/>
                    </a:lnTo>
                    <a:lnTo>
                      <a:pt x="811" y="209"/>
                    </a:lnTo>
                    <a:lnTo>
                      <a:pt x="753" y="197"/>
                    </a:lnTo>
                    <a:lnTo>
                      <a:pt x="707" y="195"/>
                    </a:lnTo>
                    <a:lnTo>
                      <a:pt x="647" y="196"/>
                    </a:lnTo>
                    <a:lnTo>
                      <a:pt x="587" y="201"/>
                    </a:lnTo>
                    <a:lnTo>
                      <a:pt x="531" y="204"/>
                    </a:lnTo>
                    <a:lnTo>
                      <a:pt x="470" y="211"/>
                    </a:lnTo>
                    <a:lnTo>
                      <a:pt x="401" y="222"/>
                    </a:lnTo>
                    <a:lnTo>
                      <a:pt x="334" y="232"/>
                    </a:lnTo>
                    <a:lnTo>
                      <a:pt x="273" y="254"/>
                    </a:lnTo>
                    <a:lnTo>
                      <a:pt x="231" y="266"/>
                    </a:lnTo>
                    <a:lnTo>
                      <a:pt x="189" y="284"/>
                    </a:lnTo>
                    <a:lnTo>
                      <a:pt x="158" y="301"/>
                    </a:lnTo>
                    <a:lnTo>
                      <a:pt x="126" y="322"/>
                    </a:lnTo>
                    <a:lnTo>
                      <a:pt x="97" y="343"/>
                    </a:lnTo>
                    <a:lnTo>
                      <a:pt x="7" y="425"/>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sp>
            <p:nvSpPr>
              <p:cNvPr id="88094" name="Freeform 32"/>
              <p:cNvSpPr>
                <a:spLocks/>
              </p:cNvSpPr>
              <p:nvPr/>
            </p:nvSpPr>
            <p:spPr bwMode="auto">
              <a:xfrm>
                <a:off x="1825" y="2398"/>
                <a:ext cx="1708" cy="718"/>
              </a:xfrm>
              <a:custGeom>
                <a:avLst/>
                <a:gdLst>
                  <a:gd name="T0" fmla="*/ 57 w 1708"/>
                  <a:gd name="T1" fmla="*/ 326 h 718"/>
                  <a:gd name="T2" fmla="*/ 117 w 1708"/>
                  <a:gd name="T3" fmla="*/ 264 h 718"/>
                  <a:gd name="T4" fmla="*/ 183 w 1708"/>
                  <a:gd name="T5" fmla="*/ 210 h 718"/>
                  <a:gd name="T6" fmla="*/ 263 w 1708"/>
                  <a:gd name="T7" fmla="*/ 156 h 718"/>
                  <a:gd name="T8" fmla="*/ 336 w 1708"/>
                  <a:gd name="T9" fmla="*/ 117 h 718"/>
                  <a:gd name="T10" fmla="*/ 438 w 1708"/>
                  <a:gd name="T11" fmla="*/ 79 h 718"/>
                  <a:gd name="T12" fmla="*/ 575 w 1708"/>
                  <a:gd name="T13" fmla="*/ 37 h 718"/>
                  <a:gd name="T14" fmla="*/ 694 w 1708"/>
                  <a:gd name="T15" fmla="*/ 16 h 718"/>
                  <a:gd name="T16" fmla="*/ 831 w 1708"/>
                  <a:gd name="T17" fmla="*/ 0 h 718"/>
                  <a:gd name="T18" fmla="*/ 951 w 1708"/>
                  <a:gd name="T19" fmla="*/ 2 h 718"/>
                  <a:gd name="T20" fmla="*/ 1069 w 1708"/>
                  <a:gd name="T21" fmla="*/ 17 h 718"/>
                  <a:gd name="T22" fmla="*/ 1176 w 1708"/>
                  <a:gd name="T23" fmla="*/ 49 h 718"/>
                  <a:gd name="T24" fmla="*/ 1280 w 1708"/>
                  <a:gd name="T25" fmla="*/ 96 h 718"/>
                  <a:gd name="T26" fmla="*/ 1371 w 1708"/>
                  <a:gd name="T27" fmla="*/ 164 h 718"/>
                  <a:gd name="T28" fmla="*/ 1445 w 1708"/>
                  <a:gd name="T29" fmla="*/ 236 h 718"/>
                  <a:gd name="T30" fmla="*/ 1583 w 1708"/>
                  <a:gd name="T31" fmla="*/ 78 h 718"/>
                  <a:gd name="T32" fmla="*/ 1583 w 1708"/>
                  <a:gd name="T33" fmla="*/ 176 h 718"/>
                  <a:gd name="T34" fmla="*/ 1592 w 1708"/>
                  <a:gd name="T35" fmla="*/ 274 h 718"/>
                  <a:gd name="T36" fmla="*/ 1609 w 1708"/>
                  <a:gd name="T37" fmla="*/ 368 h 718"/>
                  <a:gd name="T38" fmla="*/ 1635 w 1708"/>
                  <a:gd name="T39" fmla="*/ 464 h 718"/>
                  <a:gd name="T40" fmla="*/ 1674 w 1708"/>
                  <a:gd name="T41" fmla="*/ 576 h 718"/>
                  <a:gd name="T42" fmla="*/ 1707 w 1708"/>
                  <a:gd name="T43" fmla="*/ 656 h 718"/>
                  <a:gd name="T44" fmla="*/ 1628 w 1708"/>
                  <a:gd name="T45" fmla="*/ 634 h 718"/>
                  <a:gd name="T46" fmla="*/ 1542 w 1708"/>
                  <a:gd name="T47" fmla="*/ 623 h 718"/>
                  <a:gd name="T48" fmla="*/ 1491 w 1708"/>
                  <a:gd name="T49" fmla="*/ 626 h 718"/>
                  <a:gd name="T50" fmla="*/ 1417 w 1708"/>
                  <a:gd name="T51" fmla="*/ 641 h 718"/>
                  <a:gd name="T52" fmla="*/ 1350 w 1708"/>
                  <a:gd name="T53" fmla="*/ 668 h 718"/>
                  <a:gd name="T54" fmla="*/ 1260 w 1708"/>
                  <a:gd name="T55" fmla="*/ 717 h 718"/>
                  <a:gd name="T56" fmla="*/ 1332 w 1708"/>
                  <a:gd name="T57" fmla="*/ 453 h 718"/>
                  <a:gd name="T58" fmla="*/ 1224 w 1708"/>
                  <a:gd name="T59" fmla="*/ 372 h 718"/>
                  <a:gd name="T60" fmla="*/ 1119 w 1708"/>
                  <a:gd name="T61" fmla="*/ 308 h 718"/>
                  <a:gd name="T62" fmla="*/ 1026 w 1708"/>
                  <a:gd name="T63" fmla="*/ 261 h 718"/>
                  <a:gd name="T64" fmla="*/ 911 w 1708"/>
                  <a:gd name="T65" fmla="*/ 220 h 718"/>
                  <a:gd name="T66" fmla="*/ 802 w 1708"/>
                  <a:gd name="T67" fmla="*/ 200 h 718"/>
                  <a:gd name="T68" fmla="*/ 699 w 1708"/>
                  <a:gd name="T69" fmla="*/ 189 h 718"/>
                  <a:gd name="T70" fmla="*/ 579 w 1708"/>
                  <a:gd name="T71" fmla="*/ 196 h 718"/>
                  <a:gd name="T72" fmla="*/ 462 w 1708"/>
                  <a:gd name="T73" fmla="*/ 208 h 718"/>
                  <a:gd name="T74" fmla="*/ 327 w 1708"/>
                  <a:gd name="T75" fmla="*/ 230 h 718"/>
                  <a:gd name="T76" fmla="*/ 224 w 1708"/>
                  <a:gd name="T77" fmla="*/ 263 h 718"/>
                  <a:gd name="T78" fmla="*/ 148 w 1708"/>
                  <a:gd name="T79" fmla="*/ 299 h 718"/>
                  <a:gd name="T80" fmla="*/ 91 w 1708"/>
                  <a:gd name="T81" fmla="*/ 340 h 7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8"/>
                  <a:gd name="T124" fmla="*/ 0 h 718"/>
                  <a:gd name="T125" fmla="*/ 1708 w 1708"/>
                  <a:gd name="T126" fmla="*/ 718 h 7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8" h="718">
                    <a:moveTo>
                      <a:pt x="0" y="421"/>
                    </a:moveTo>
                    <a:lnTo>
                      <a:pt x="57" y="326"/>
                    </a:lnTo>
                    <a:lnTo>
                      <a:pt x="84" y="296"/>
                    </a:lnTo>
                    <a:lnTo>
                      <a:pt x="117" y="264"/>
                    </a:lnTo>
                    <a:lnTo>
                      <a:pt x="146" y="239"/>
                    </a:lnTo>
                    <a:lnTo>
                      <a:pt x="183" y="210"/>
                    </a:lnTo>
                    <a:lnTo>
                      <a:pt x="219" y="183"/>
                    </a:lnTo>
                    <a:lnTo>
                      <a:pt x="263" y="156"/>
                    </a:lnTo>
                    <a:lnTo>
                      <a:pt x="299" y="137"/>
                    </a:lnTo>
                    <a:lnTo>
                      <a:pt x="336" y="117"/>
                    </a:lnTo>
                    <a:lnTo>
                      <a:pt x="388" y="95"/>
                    </a:lnTo>
                    <a:lnTo>
                      <a:pt x="438" y="79"/>
                    </a:lnTo>
                    <a:lnTo>
                      <a:pt x="496" y="61"/>
                    </a:lnTo>
                    <a:lnTo>
                      <a:pt x="575" y="37"/>
                    </a:lnTo>
                    <a:lnTo>
                      <a:pt x="640" y="23"/>
                    </a:lnTo>
                    <a:lnTo>
                      <a:pt x="694" y="16"/>
                    </a:lnTo>
                    <a:lnTo>
                      <a:pt x="771" y="6"/>
                    </a:lnTo>
                    <a:lnTo>
                      <a:pt x="831" y="0"/>
                    </a:lnTo>
                    <a:lnTo>
                      <a:pt x="889" y="1"/>
                    </a:lnTo>
                    <a:lnTo>
                      <a:pt x="951" y="2"/>
                    </a:lnTo>
                    <a:lnTo>
                      <a:pt x="1013" y="10"/>
                    </a:lnTo>
                    <a:lnTo>
                      <a:pt x="1069" y="17"/>
                    </a:lnTo>
                    <a:lnTo>
                      <a:pt x="1124" y="30"/>
                    </a:lnTo>
                    <a:lnTo>
                      <a:pt x="1176" y="49"/>
                    </a:lnTo>
                    <a:lnTo>
                      <a:pt x="1228" y="69"/>
                    </a:lnTo>
                    <a:lnTo>
                      <a:pt x="1280" y="96"/>
                    </a:lnTo>
                    <a:lnTo>
                      <a:pt x="1332" y="132"/>
                    </a:lnTo>
                    <a:lnTo>
                      <a:pt x="1371" y="164"/>
                    </a:lnTo>
                    <a:lnTo>
                      <a:pt x="1414" y="205"/>
                    </a:lnTo>
                    <a:lnTo>
                      <a:pt x="1445" y="236"/>
                    </a:lnTo>
                    <a:lnTo>
                      <a:pt x="1488" y="281"/>
                    </a:lnTo>
                    <a:lnTo>
                      <a:pt x="1583" y="78"/>
                    </a:lnTo>
                    <a:lnTo>
                      <a:pt x="1582" y="129"/>
                    </a:lnTo>
                    <a:lnTo>
                      <a:pt x="1583" y="176"/>
                    </a:lnTo>
                    <a:lnTo>
                      <a:pt x="1587" y="224"/>
                    </a:lnTo>
                    <a:lnTo>
                      <a:pt x="1592" y="274"/>
                    </a:lnTo>
                    <a:lnTo>
                      <a:pt x="1601" y="326"/>
                    </a:lnTo>
                    <a:lnTo>
                      <a:pt x="1609" y="368"/>
                    </a:lnTo>
                    <a:lnTo>
                      <a:pt x="1622" y="417"/>
                    </a:lnTo>
                    <a:lnTo>
                      <a:pt x="1635" y="464"/>
                    </a:lnTo>
                    <a:lnTo>
                      <a:pt x="1655" y="523"/>
                    </a:lnTo>
                    <a:lnTo>
                      <a:pt x="1674" y="576"/>
                    </a:lnTo>
                    <a:lnTo>
                      <a:pt x="1689" y="611"/>
                    </a:lnTo>
                    <a:lnTo>
                      <a:pt x="1707" y="656"/>
                    </a:lnTo>
                    <a:lnTo>
                      <a:pt x="1668" y="643"/>
                    </a:lnTo>
                    <a:lnTo>
                      <a:pt x="1628" y="634"/>
                    </a:lnTo>
                    <a:lnTo>
                      <a:pt x="1583" y="626"/>
                    </a:lnTo>
                    <a:lnTo>
                      <a:pt x="1542" y="623"/>
                    </a:lnTo>
                    <a:lnTo>
                      <a:pt x="1516" y="623"/>
                    </a:lnTo>
                    <a:lnTo>
                      <a:pt x="1491" y="626"/>
                    </a:lnTo>
                    <a:lnTo>
                      <a:pt x="1452" y="632"/>
                    </a:lnTo>
                    <a:lnTo>
                      <a:pt x="1417" y="641"/>
                    </a:lnTo>
                    <a:lnTo>
                      <a:pt x="1386" y="650"/>
                    </a:lnTo>
                    <a:lnTo>
                      <a:pt x="1350" y="668"/>
                    </a:lnTo>
                    <a:lnTo>
                      <a:pt x="1313" y="684"/>
                    </a:lnTo>
                    <a:lnTo>
                      <a:pt x="1260" y="717"/>
                    </a:lnTo>
                    <a:lnTo>
                      <a:pt x="1381" y="493"/>
                    </a:lnTo>
                    <a:lnTo>
                      <a:pt x="1332" y="453"/>
                    </a:lnTo>
                    <a:lnTo>
                      <a:pt x="1274" y="408"/>
                    </a:lnTo>
                    <a:lnTo>
                      <a:pt x="1224" y="372"/>
                    </a:lnTo>
                    <a:lnTo>
                      <a:pt x="1160" y="330"/>
                    </a:lnTo>
                    <a:lnTo>
                      <a:pt x="1119" y="308"/>
                    </a:lnTo>
                    <a:lnTo>
                      <a:pt x="1081" y="287"/>
                    </a:lnTo>
                    <a:lnTo>
                      <a:pt x="1026" y="261"/>
                    </a:lnTo>
                    <a:lnTo>
                      <a:pt x="972" y="238"/>
                    </a:lnTo>
                    <a:lnTo>
                      <a:pt x="911" y="220"/>
                    </a:lnTo>
                    <a:lnTo>
                      <a:pt x="859" y="209"/>
                    </a:lnTo>
                    <a:lnTo>
                      <a:pt x="802" y="200"/>
                    </a:lnTo>
                    <a:lnTo>
                      <a:pt x="744" y="190"/>
                    </a:lnTo>
                    <a:lnTo>
                      <a:pt x="699" y="189"/>
                    </a:lnTo>
                    <a:lnTo>
                      <a:pt x="640" y="191"/>
                    </a:lnTo>
                    <a:lnTo>
                      <a:pt x="579" y="196"/>
                    </a:lnTo>
                    <a:lnTo>
                      <a:pt x="523" y="200"/>
                    </a:lnTo>
                    <a:lnTo>
                      <a:pt x="462" y="208"/>
                    </a:lnTo>
                    <a:lnTo>
                      <a:pt x="393" y="218"/>
                    </a:lnTo>
                    <a:lnTo>
                      <a:pt x="327" y="230"/>
                    </a:lnTo>
                    <a:lnTo>
                      <a:pt x="267" y="252"/>
                    </a:lnTo>
                    <a:lnTo>
                      <a:pt x="224" y="263"/>
                    </a:lnTo>
                    <a:lnTo>
                      <a:pt x="182" y="281"/>
                    </a:lnTo>
                    <a:lnTo>
                      <a:pt x="148" y="299"/>
                    </a:lnTo>
                    <a:lnTo>
                      <a:pt x="117" y="317"/>
                    </a:lnTo>
                    <a:lnTo>
                      <a:pt x="91" y="340"/>
                    </a:lnTo>
                    <a:lnTo>
                      <a:pt x="0" y="421"/>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grpSp>
        <p:sp>
          <p:nvSpPr>
            <p:cNvPr id="88098" name="Text Box 36"/>
            <p:cNvSpPr txBox="1">
              <a:spLocks noChangeArrowheads="1"/>
            </p:cNvSpPr>
            <p:nvPr/>
          </p:nvSpPr>
          <p:spPr bwMode="auto">
            <a:xfrm>
              <a:off x="2667000" y="6019800"/>
              <a:ext cx="2438400" cy="369332"/>
            </a:xfrm>
            <a:prstGeom prst="rect">
              <a:avLst/>
            </a:prstGeom>
            <a:noFill/>
            <a:ln w="9525" algn="ctr">
              <a:noFill/>
              <a:miter lim="800000"/>
              <a:headEnd/>
              <a:tailEnd/>
            </a:ln>
          </p:spPr>
          <p:txBody>
            <a:bodyPr>
              <a:spAutoFit/>
            </a:bodyPr>
            <a:lstStyle/>
            <a:p>
              <a:pPr algn="ctr" eaLnBrk="1" hangingPunct="1">
                <a:spcBef>
                  <a:spcPct val="50000"/>
                </a:spcBef>
              </a:pPr>
              <a:r>
                <a:rPr lang="en-US" altLang="en-US" dirty="0"/>
                <a:t>P(X &lt; 18,6)</a:t>
              </a:r>
            </a:p>
          </p:txBody>
        </p:sp>
        <p:sp>
          <p:nvSpPr>
            <p:cNvPr id="88099" name="Text Box 37"/>
            <p:cNvSpPr txBox="1">
              <a:spLocks noChangeArrowheads="1"/>
            </p:cNvSpPr>
            <p:nvPr/>
          </p:nvSpPr>
          <p:spPr bwMode="auto">
            <a:xfrm>
              <a:off x="6934200" y="6019800"/>
              <a:ext cx="2438400" cy="369332"/>
            </a:xfrm>
            <a:prstGeom prst="rect">
              <a:avLst/>
            </a:prstGeom>
            <a:noFill/>
            <a:ln w="9525" algn="ctr">
              <a:noFill/>
              <a:miter lim="800000"/>
              <a:headEnd/>
              <a:tailEnd/>
            </a:ln>
          </p:spPr>
          <p:txBody>
            <a:bodyPr>
              <a:spAutoFit/>
            </a:bodyPr>
            <a:lstStyle/>
            <a:p>
              <a:pPr algn="ctr" eaLnBrk="1" hangingPunct="1">
                <a:spcBef>
                  <a:spcPct val="50000"/>
                </a:spcBef>
              </a:pPr>
              <a:r>
                <a:rPr lang="en-US" altLang="en-US" dirty="0"/>
                <a:t>P(Z &lt; 0,12)</a:t>
              </a:r>
            </a:p>
          </p:txBody>
        </p:sp>
      </p:grpSp>
      <p:sp>
        <p:nvSpPr>
          <p:cNvPr id="36" name="object 9">
            <a:extLst>
              <a:ext uri="{FF2B5EF4-FFF2-40B4-BE49-F238E27FC236}">
                <a16:creationId xmlns:a16="http://schemas.microsoft.com/office/drawing/2014/main" id="{F8EDD01C-90CC-4A4A-8F93-730376492B8A}"/>
              </a:ext>
            </a:extLst>
          </p:cNvPr>
          <p:cNvSpPr txBox="1"/>
          <p:nvPr/>
        </p:nvSpPr>
        <p:spPr>
          <a:xfrm>
            <a:off x="2675466" y="1573021"/>
            <a:ext cx="6841067" cy="1123950"/>
          </a:xfrm>
          <a:prstGeom prst="rect">
            <a:avLst/>
          </a:prstGeom>
        </p:spPr>
        <p:txBody>
          <a:bodyPr vert="horz" wrap="square" lIns="0" tIns="12700" rIns="0" bIns="0" rtlCol="0">
            <a:spAutoFit/>
          </a:bodyPr>
          <a:lstStyle/>
          <a:p>
            <a:pPr marL="6985" algn="ctr">
              <a:lnSpc>
                <a:spcPct val="100000"/>
              </a:lnSpc>
              <a:spcBef>
                <a:spcPts val="100"/>
              </a:spcBef>
            </a:pPr>
            <a:r>
              <a:rPr sz="2400" b="1" i="1" dirty="0">
                <a:solidFill>
                  <a:srgbClr val="FF7D1D"/>
                </a:solidFill>
                <a:latin typeface="Comic Sans MS"/>
                <a:cs typeface="Comic Sans MS"/>
              </a:rPr>
              <a:t>Μετατροπή</a:t>
            </a:r>
            <a:r>
              <a:rPr sz="2400" b="1" i="1" spc="-55" dirty="0">
                <a:solidFill>
                  <a:srgbClr val="FF7D1D"/>
                </a:solidFill>
                <a:latin typeface="Comic Sans MS"/>
                <a:cs typeface="Comic Sans MS"/>
              </a:rPr>
              <a:t> </a:t>
            </a:r>
            <a:r>
              <a:rPr sz="2400" b="1" i="1" dirty="0">
                <a:solidFill>
                  <a:srgbClr val="FF7D1D"/>
                </a:solidFill>
                <a:latin typeface="Comic Sans MS"/>
                <a:cs typeface="Comic Sans MS"/>
              </a:rPr>
              <a:t>τιμών</a:t>
            </a:r>
            <a:r>
              <a:rPr sz="2400" b="1" i="1" spc="-10" dirty="0">
                <a:solidFill>
                  <a:srgbClr val="FF7D1D"/>
                </a:solidFill>
                <a:latin typeface="Comic Sans MS"/>
                <a:cs typeface="Comic Sans MS"/>
              </a:rPr>
              <a:t> </a:t>
            </a:r>
            <a:r>
              <a:rPr sz="2400" b="1" i="1" spc="-50" dirty="0">
                <a:solidFill>
                  <a:srgbClr val="FF7D1D"/>
                </a:solidFill>
                <a:latin typeface="Comic Sans MS"/>
                <a:cs typeface="Comic Sans MS"/>
              </a:rPr>
              <a:t>x</a:t>
            </a:r>
            <a:endParaRPr sz="2400" dirty="0">
              <a:latin typeface="Comic Sans MS"/>
              <a:cs typeface="Comic Sans MS"/>
            </a:endParaRPr>
          </a:p>
          <a:p>
            <a:pPr marL="6350" algn="ctr">
              <a:lnSpc>
                <a:spcPct val="100000"/>
              </a:lnSpc>
              <a:spcBef>
                <a:spcPts val="5"/>
              </a:spcBef>
            </a:pPr>
            <a:r>
              <a:rPr sz="2400" b="1" i="1" dirty="0">
                <a:solidFill>
                  <a:srgbClr val="FF7D1D"/>
                </a:solidFill>
                <a:latin typeface="Comic Sans MS"/>
                <a:cs typeface="Comic Sans MS"/>
              </a:rPr>
              <a:t>σε</a:t>
            </a:r>
            <a:r>
              <a:rPr sz="2400" b="1" i="1" spc="-20" dirty="0">
                <a:solidFill>
                  <a:srgbClr val="FF7D1D"/>
                </a:solidFill>
                <a:latin typeface="Comic Sans MS"/>
                <a:cs typeface="Comic Sans MS"/>
              </a:rPr>
              <a:t> </a:t>
            </a:r>
            <a:r>
              <a:rPr sz="2400" b="1" i="1" dirty="0">
                <a:solidFill>
                  <a:srgbClr val="FF7D1D"/>
                </a:solidFill>
                <a:latin typeface="Comic Sans MS"/>
                <a:cs typeface="Comic Sans MS"/>
              </a:rPr>
              <a:t>τιμές</a:t>
            </a:r>
            <a:r>
              <a:rPr sz="2400" b="1" i="1" spc="-15" dirty="0">
                <a:solidFill>
                  <a:srgbClr val="FF7D1D"/>
                </a:solidFill>
                <a:latin typeface="Comic Sans MS"/>
                <a:cs typeface="Comic Sans MS"/>
              </a:rPr>
              <a:t> </a:t>
            </a:r>
            <a:r>
              <a:rPr sz="2400" b="1" i="1" spc="-50" dirty="0">
                <a:solidFill>
                  <a:srgbClr val="FF7D1D"/>
                </a:solidFill>
                <a:latin typeface="Comic Sans MS"/>
                <a:cs typeface="Comic Sans MS"/>
              </a:rPr>
              <a:t>z</a:t>
            </a:r>
            <a:endParaRPr sz="2400" dirty="0">
              <a:latin typeface="Comic Sans MS"/>
              <a:cs typeface="Comic Sans MS"/>
            </a:endParaRPr>
          </a:p>
          <a:p>
            <a:pPr algn="ctr">
              <a:lnSpc>
                <a:spcPct val="100000"/>
              </a:lnSpc>
            </a:pPr>
            <a:r>
              <a:rPr sz="2400" b="1" i="1" dirty="0">
                <a:solidFill>
                  <a:srgbClr val="FF7D1D"/>
                </a:solidFill>
                <a:latin typeface="Comic Sans MS"/>
                <a:cs typeface="Comic Sans MS"/>
              </a:rPr>
              <a:t>(τυποποίηση</a:t>
            </a:r>
            <a:r>
              <a:rPr sz="2400" b="1" i="1" spc="-30" dirty="0">
                <a:solidFill>
                  <a:srgbClr val="FF7D1D"/>
                </a:solidFill>
                <a:latin typeface="Comic Sans MS"/>
                <a:cs typeface="Comic Sans MS"/>
              </a:rPr>
              <a:t> </a:t>
            </a:r>
            <a:r>
              <a:rPr sz="2400" b="1" i="1" spc="-10" dirty="0">
                <a:solidFill>
                  <a:srgbClr val="FF7D1D"/>
                </a:solidFill>
                <a:latin typeface="Comic Sans MS"/>
                <a:cs typeface="Comic Sans MS"/>
              </a:rPr>
              <a:t>κλίμακας)</a:t>
            </a:r>
            <a:endParaRPr sz="2400" dirty="0">
              <a:latin typeface="Comic Sans MS"/>
              <a:cs typeface="Comic Sans MS"/>
            </a:endParaRPr>
          </a:p>
        </p:txBody>
      </p:sp>
    </p:spTree>
    <p:extLst>
      <p:ext uri="{BB962C8B-B14F-4D97-AF65-F5344CB8AC3E}">
        <p14:creationId xmlns:p14="http://schemas.microsoft.com/office/powerpoint/2010/main" val="1550583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743877" y="70336"/>
            <a:ext cx="6291749" cy="455381"/>
          </a:xfrm>
          <a:prstGeom prst="rect">
            <a:avLst/>
          </a:prstGeom>
        </p:spPr>
        <p:txBody>
          <a:bodyPr vert="horz" wrap="square" lIns="0" tIns="13335" rIns="0" bIns="0" rtlCol="0" anchor="ctr">
            <a:spAutoFit/>
          </a:bodyPr>
          <a:lstStyle/>
          <a:p>
            <a:pPr marL="12700" algn="just">
              <a:spcBef>
                <a:spcPts val="105"/>
              </a:spcBef>
            </a:pPr>
            <a:r>
              <a:rPr sz="3200" spc="-25" dirty="0">
                <a:solidFill>
                  <a:srgbClr val="5FCAEE"/>
                </a:solidFill>
                <a:latin typeface="Trebuchet MS"/>
                <a:cs typeface="+mj-cs"/>
              </a:rPr>
              <a:t>Η ΤΥΠΙΚΗ ΚΑΝΟΝΙΚΗ ΚΑΤΑΝΟΜΗ</a:t>
            </a:r>
          </a:p>
        </p:txBody>
      </p:sp>
      <p:pic>
        <p:nvPicPr>
          <p:cNvPr id="4" name="object 4"/>
          <p:cNvPicPr/>
          <p:nvPr/>
        </p:nvPicPr>
        <p:blipFill rotWithShape="1">
          <a:blip r:embed="rId2" cstate="print"/>
          <a:srcRect l="2365" t="4001" r="5061" b="14306"/>
          <a:stretch/>
        </p:blipFill>
        <p:spPr>
          <a:xfrm>
            <a:off x="273388" y="1811592"/>
            <a:ext cx="5139267" cy="3770756"/>
          </a:xfrm>
          <a:prstGeom prst="rect">
            <a:avLst/>
          </a:prstGeom>
        </p:spPr>
      </p:pic>
      <p:sp>
        <p:nvSpPr>
          <p:cNvPr id="6" name="object 6"/>
          <p:cNvSpPr txBox="1"/>
          <p:nvPr/>
        </p:nvSpPr>
        <p:spPr>
          <a:xfrm>
            <a:off x="127000" y="525717"/>
            <a:ext cx="11938000" cy="1285875"/>
          </a:xfrm>
          <a:prstGeom prst="rect">
            <a:avLst/>
          </a:prstGeom>
        </p:spPr>
        <p:txBody>
          <a:bodyPr vert="horz" wrap="square" lIns="0" tIns="14605" rIns="0" bIns="0" rtlCol="0">
            <a:spAutoFit/>
          </a:bodyPr>
          <a:lstStyle/>
          <a:p>
            <a:pPr marL="12700" marR="5080" algn="just">
              <a:lnSpc>
                <a:spcPct val="110100"/>
              </a:lnSpc>
              <a:spcBef>
                <a:spcPts val="115"/>
              </a:spcBef>
            </a:pPr>
            <a:r>
              <a:rPr sz="2500" dirty="0">
                <a:latin typeface="Calibri"/>
                <a:cs typeface="Calibri"/>
              </a:rPr>
              <a:t>Όταν</a:t>
            </a:r>
            <a:r>
              <a:rPr sz="2500" spc="-55" dirty="0">
                <a:latin typeface="Calibri"/>
                <a:cs typeface="Calibri"/>
              </a:rPr>
              <a:t> </a:t>
            </a:r>
            <a:r>
              <a:rPr sz="2500" dirty="0">
                <a:latin typeface="Calibri"/>
                <a:cs typeface="Calibri"/>
              </a:rPr>
              <a:t>μια</a:t>
            </a:r>
            <a:r>
              <a:rPr sz="2500" spc="-75" dirty="0">
                <a:latin typeface="Calibri"/>
                <a:cs typeface="Calibri"/>
              </a:rPr>
              <a:t> </a:t>
            </a:r>
            <a:r>
              <a:rPr sz="2500" spc="-20" dirty="0">
                <a:latin typeface="Calibri"/>
                <a:cs typeface="Calibri"/>
              </a:rPr>
              <a:t>κατανομή</a:t>
            </a:r>
            <a:r>
              <a:rPr sz="2500" spc="-65" dirty="0">
                <a:latin typeface="Calibri"/>
                <a:cs typeface="Calibri"/>
              </a:rPr>
              <a:t> </a:t>
            </a:r>
            <a:r>
              <a:rPr sz="2500" dirty="0">
                <a:latin typeface="Calibri"/>
                <a:cs typeface="Calibri"/>
              </a:rPr>
              <a:t>x</a:t>
            </a:r>
            <a:r>
              <a:rPr sz="2500" spc="-60" dirty="0">
                <a:latin typeface="Calibri"/>
                <a:cs typeface="Calibri"/>
              </a:rPr>
              <a:t> </a:t>
            </a:r>
            <a:r>
              <a:rPr sz="2500" dirty="0">
                <a:latin typeface="Calibri"/>
                <a:cs typeface="Calibri"/>
              </a:rPr>
              <a:t>τιμών</a:t>
            </a:r>
            <a:r>
              <a:rPr sz="2500" spc="-60" dirty="0">
                <a:latin typeface="Calibri"/>
                <a:cs typeface="Calibri"/>
              </a:rPr>
              <a:t> </a:t>
            </a:r>
            <a:r>
              <a:rPr sz="2500" dirty="0">
                <a:latin typeface="Calibri"/>
                <a:cs typeface="Calibri"/>
              </a:rPr>
              <a:t>είναι</a:t>
            </a:r>
            <a:r>
              <a:rPr sz="2500" spc="-65" dirty="0">
                <a:latin typeface="Calibri"/>
                <a:cs typeface="Calibri"/>
              </a:rPr>
              <a:t> </a:t>
            </a:r>
            <a:r>
              <a:rPr sz="2500" spc="-10" dirty="0">
                <a:latin typeface="Calibri"/>
                <a:cs typeface="Calibri"/>
              </a:rPr>
              <a:t>κανονική,</a:t>
            </a:r>
            <a:r>
              <a:rPr sz="2500" spc="-95" dirty="0">
                <a:latin typeface="Calibri"/>
                <a:cs typeface="Calibri"/>
              </a:rPr>
              <a:t> </a:t>
            </a:r>
            <a:r>
              <a:rPr sz="2500" dirty="0">
                <a:latin typeface="Calibri"/>
                <a:cs typeface="Calibri"/>
              </a:rPr>
              <a:t>τότε</a:t>
            </a:r>
            <a:r>
              <a:rPr sz="2500" spc="-70" dirty="0">
                <a:latin typeface="Calibri"/>
                <a:cs typeface="Calibri"/>
              </a:rPr>
              <a:t> </a:t>
            </a:r>
            <a:r>
              <a:rPr sz="2500" dirty="0">
                <a:latin typeface="Calibri"/>
                <a:cs typeface="Calibri"/>
              </a:rPr>
              <a:t>οι</a:t>
            </a:r>
            <a:r>
              <a:rPr sz="2500" spc="-60" dirty="0">
                <a:latin typeface="Calibri"/>
                <a:cs typeface="Calibri"/>
              </a:rPr>
              <a:t> </a:t>
            </a:r>
            <a:r>
              <a:rPr sz="2500" spc="-20" dirty="0">
                <a:latin typeface="Calibri"/>
                <a:cs typeface="Calibri"/>
              </a:rPr>
              <a:t>z-</a:t>
            </a:r>
            <a:r>
              <a:rPr sz="2500" dirty="0">
                <a:latin typeface="Calibri"/>
                <a:cs typeface="Calibri"/>
              </a:rPr>
              <a:t>τιμές</a:t>
            </a:r>
            <a:r>
              <a:rPr sz="2500" spc="-65" dirty="0">
                <a:latin typeface="Calibri"/>
                <a:cs typeface="Calibri"/>
              </a:rPr>
              <a:t> </a:t>
            </a:r>
            <a:r>
              <a:rPr sz="2500" dirty="0">
                <a:latin typeface="Calibri"/>
                <a:cs typeface="Calibri"/>
              </a:rPr>
              <a:t>της</a:t>
            </a:r>
            <a:r>
              <a:rPr sz="2500" spc="-65" dirty="0">
                <a:latin typeface="Calibri"/>
                <a:cs typeface="Calibri"/>
              </a:rPr>
              <a:t> </a:t>
            </a:r>
            <a:r>
              <a:rPr sz="2500" dirty="0">
                <a:latin typeface="Calibri"/>
                <a:cs typeface="Calibri"/>
              </a:rPr>
              <a:t>θα</a:t>
            </a:r>
            <a:r>
              <a:rPr sz="2500" spc="-60" dirty="0">
                <a:latin typeface="Calibri"/>
                <a:cs typeface="Calibri"/>
              </a:rPr>
              <a:t> </a:t>
            </a:r>
            <a:r>
              <a:rPr sz="2500" spc="-10" dirty="0">
                <a:latin typeface="Calibri"/>
                <a:cs typeface="Calibri"/>
              </a:rPr>
              <a:t>έχουν </a:t>
            </a:r>
            <a:r>
              <a:rPr sz="2500" dirty="0">
                <a:latin typeface="Calibri"/>
                <a:cs typeface="Calibri"/>
              </a:rPr>
              <a:t>και</a:t>
            </a:r>
            <a:r>
              <a:rPr sz="2500" spc="-80" dirty="0">
                <a:latin typeface="Calibri"/>
                <a:cs typeface="Calibri"/>
              </a:rPr>
              <a:t> </a:t>
            </a:r>
            <a:r>
              <a:rPr sz="2500" dirty="0">
                <a:latin typeface="Calibri"/>
                <a:cs typeface="Calibri"/>
              </a:rPr>
              <a:t>αυτές</a:t>
            </a:r>
            <a:r>
              <a:rPr sz="2500" spc="-65" dirty="0">
                <a:latin typeface="Calibri"/>
                <a:cs typeface="Calibri"/>
              </a:rPr>
              <a:t> </a:t>
            </a:r>
            <a:r>
              <a:rPr sz="2500" spc="-20" dirty="0">
                <a:latin typeface="Calibri"/>
                <a:cs typeface="Calibri"/>
              </a:rPr>
              <a:t>κανονική</a:t>
            </a:r>
            <a:r>
              <a:rPr sz="2500" spc="-105" dirty="0">
                <a:latin typeface="Calibri"/>
                <a:cs typeface="Calibri"/>
              </a:rPr>
              <a:t> </a:t>
            </a:r>
            <a:r>
              <a:rPr sz="2500" spc="-20" dirty="0">
                <a:latin typeface="Calibri"/>
                <a:cs typeface="Calibri"/>
              </a:rPr>
              <a:t>κατανομή.</a:t>
            </a:r>
            <a:r>
              <a:rPr sz="2500" spc="-75" dirty="0">
                <a:latin typeface="Calibri"/>
                <a:cs typeface="Calibri"/>
              </a:rPr>
              <a:t> </a:t>
            </a:r>
            <a:r>
              <a:rPr sz="2500" dirty="0">
                <a:latin typeface="Calibri"/>
                <a:cs typeface="Calibri"/>
              </a:rPr>
              <a:t>Η</a:t>
            </a:r>
            <a:r>
              <a:rPr sz="2500" spc="-80" dirty="0">
                <a:latin typeface="Calibri"/>
                <a:cs typeface="Calibri"/>
              </a:rPr>
              <a:t> </a:t>
            </a:r>
            <a:r>
              <a:rPr sz="2500" spc="-20" dirty="0">
                <a:latin typeface="Calibri"/>
                <a:cs typeface="Calibri"/>
              </a:rPr>
              <a:t>κατανομή</a:t>
            </a:r>
            <a:r>
              <a:rPr sz="2500" spc="-75" dirty="0">
                <a:latin typeface="Calibri"/>
                <a:cs typeface="Calibri"/>
              </a:rPr>
              <a:t> </a:t>
            </a:r>
            <a:r>
              <a:rPr sz="2500" dirty="0">
                <a:latin typeface="Calibri"/>
                <a:cs typeface="Calibri"/>
              </a:rPr>
              <a:t>αυτή</a:t>
            </a:r>
            <a:r>
              <a:rPr sz="2500" spc="-90" dirty="0">
                <a:latin typeface="Calibri"/>
                <a:cs typeface="Calibri"/>
              </a:rPr>
              <a:t> </a:t>
            </a:r>
            <a:r>
              <a:rPr sz="2500" spc="-10" dirty="0">
                <a:latin typeface="Calibri"/>
                <a:cs typeface="Calibri"/>
              </a:rPr>
              <a:t>ονομάζεται</a:t>
            </a:r>
            <a:r>
              <a:rPr sz="2500" spc="-5" dirty="0">
                <a:latin typeface="Calibri"/>
                <a:cs typeface="Calibri"/>
              </a:rPr>
              <a:t> </a:t>
            </a:r>
            <a:r>
              <a:rPr sz="2500" b="1" spc="-10" dirty="0">
                <a:latin typeface="Calibri"/>
                <a:cs typeface="Calibri"/>
              </a:rPr>
              <a:t>τυπική κανονική</a:t>
            </a:r>
            <a:r>
              <a:rPr sz="2500" b="1" spc="-100" dirty="0">
                <a:latin typeface="Calibri"/>
                <a:cs typeface="Calibri"/>
              </a:rPr>
              <a:t> </a:t>
            </a:r>
            <a:r>
              <a:rPr sz="2500" b="1" spc="-10" dirty="0">
                <a:latin typeface="Calibri"/>
                <a:cs typeface="Calibri"/>
              </a:rPr>
              <a:t>κατανομή</a:t>
            </a:r>
            <a:r>
              <a:rPr sz="2500" b="1" spc="-45" dirty="0">
                <a:latin typeface="Calibri"/>
                <a:cs typeface="Calibri"/>
              </a:rPr>
              <a:t> </a:t>
            </a:r>
            <a:r>
              <a:rPr sz="2500" dirty="0">
                <a:latin typeface="Calibri"/>
                <a:cs typeface="Calibri"/>
              </a:rPr>
              <a:t>και</a:t>
            </a:r>
            <a:r>
              <a:rPr sz="2500" spc="-100" dirty="0">
                <a:latin typeface="Calibri"/>
                <a:cs typeface="Calibri"/>
              </a:rPr>
              <a:t> </a:t>
            </a:r>
            <a:r>
              <a:rPr sz="2500" spc="-10" dirty="0">
                <a:latin typeface="Calibri"/>
                <a:cs typeface="Calibri"/>
              </a:rPr>
              <a:t>αναφέρεται</a:t>
            </a:r>
            <a:r>
              <a:rPr sz="2500" spc="-95" dirty="0">
                <a:latin typeface="Calibri"/>
                <a:cs typeface="Calibri"/>
              </a:rPr>
              <a:t> </a:t>
            </a:r>
            <a:r>
              <a:rPr sz="2500" dirty="0">
                <a:latin typeface="Calibri"/>
                <a:cs typeface="Calibri"/>
              </a:rPr>
              <a:t>ως</a:t>
            </a:r>
            <a:r>
              <a:rPr sz="2500" spc="-60" dirty="0">
                <a:latin typeface="Calibri"/>
                <a:cs typeface="Calibri"/>
              </a:rPr>
              <a:t> </a:t>
            </a:r>
            <a:r>
              <a:rPr sz="2500" b="1" dirty="0">
                <a:latin typeface="Calibri"/>
                <a:cs typeface="Calibri"/>
              </a:rPr>
              <a:t>Ν(0,1)</a:t>
            </a:r>
            <a:r>
              <a:rPr sz="2500" b="1" spc="-105" dirty="0">
                <a:latin typeface="Calibri"/>
                <a:cs typeface="Calibri"/>
              </a:rPr>
              <a:t> </a:t>
            </a:r>
            <a:r>
              <a:rPr sz="2500" spc="-10" dirty="0">
                <a:latin typeface="Calibri"/>
                <a:cs typeface="Calibri"/>
              </a:rPr>
              <a:t>(N=Normal).</a:t>
            </a:r>
            <a:endParaRPr sz="2500" dirty="0">
              <a:latin typeface="Calibri"/>
              <a:cs typeface="Calibri"/>
            </a:endParaRPr>
          </a:p>
        </p:txBody>
      </p:sp>
      <p:pic>
        <p:nvPicPr>
          <p:cNvPr id="7" name="object 2">
            <a:extLst>
              <a:ext uri="{FF2B5EF4-FFF2-40B4-BE49-F238E27FC236}">
                <a16:creationId xmlns:a16="http://schemas.microsoft.com/office/drawing/2014/main" id="{0F120872-D24F-4344-84FD-F1F55629FC75}"/>
              </a:ext>
            </a:extLst>
          </p:cNvPr>
          <p:cNvPicPr/>
          <p:nvPr/>
        </p:nvPicPr>
        <p:blipFill rotWithShape="1">
          <a:blip r:embed="rId3" cstate="print"/>
          <a:srcRect l="1852" r="6064" b="4956"/>
          <a:stretch/>
        </p:blipFill>
        <p:spPr>
          <a:xfrm>
            <a:off x="6779346" y="1811592"/>
            <a:ext cx="5285654" cy="3770756"/>
          </a:xfrm>
          <a:prstGeom prst="rect">
            <a:avLst/>
          </a:prstGeom>
        </p:spPr>
      </p:pic>
      <p:sp>
        <p:nvSpPr>
          <p:cNvPr id="8" name="object 3">
            <a:extLst>
              <a:ext uri="{FF2B5EF4-FFF2-40B4-BE49-F238E27FC236}">
                <a16:creationId xmlns:a16="http://schemas.microsoft.com/office/drawing/2014/main" id="{ED65DACC-C798-432F-AA77-D5B605579B1B}"/>
              </a:ext>
            </a:extLst>
          </p:cNvPr>
          <p:cNvSpPr txBox="1">
            <a:spLocks/>
          </p:cNvSpPr>
          <p:nvPr/>
        </p:nvSpPr>
        <p:spPr>
          <a:xfrm>
            <a:off x="198966" y="5725389"/>
            <a:ext cx="11794067" cy="350737"/>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4400" b="1" i="0" kern="1200">
                <a:solidFill>
                  <a:schemeClr val="tx1"/>
                </a:solidFill>
                <a:latin typeface="Calibri"/>
                <a:ea typeface="+mj-ea"/>
                <a:cs typeface="Calibri"/>
              </a:defRPr>
            </a:lvl1pPr>
          </a:lstStyle>
          <a:p>
            <a:pPr marL="1710689" marR="5080" indent="-1698625">
              <a:lnSpc>
                <a:spcPct val="100000"/>
              </a:lnSpc>
              <a:spcBef>
                <a:spcPts val="95"/>
              </a:spcBef>
            </a:pPr>
            <a:r>
              <a:rPr lang="el-GR" sz="2200" b="0" dirty="0"/>
              <a:t>Όπως</a:t>
            </a:r>
            <a:r>
              <a:rPr lang="el-GR" sz="2200" b="0" spc="-80" dirty="0"/>
              <a:t> </a:t>
            </a:r>
            <a:r>
              <a:rPr lang="el-GR" sz="2200" b="0" dirty="0"/>
              <a:t>σε</a:t>
            </a:r>
            <a:r>
              <a:rPr lang="el-GR" sz="2200" b="0" spc="-95" dirty="0"/>
              <a:t> </a:t>
            </a:r>
            <a:r>
              <a:rPr lang="el-GR" sz="2200" b="0" spc="-10" dirty="0"/>
              <a:t>κάθε</a:t>
            </a:r>
            <a:r>
              <a:rPr lang="el-GR" sz="2200" b="0" spc="-100" dirty="0"/>
              <a:t> </a:t>
            </a:r>
            <a:r>
              <a:rPr lang="el-GR" sz="2200" b="0" spc="-10" dirty="0"/>
              <a:t>κανονική</a:t>
            </a:r>
            <a:r>
              <a:rPr lang="el-GR" sz="2200" b="0" spc="-105" dirty="0"/>
              <a:t> </a:t>
            </a:r>
            <a:r>
              <a:rPr lang="el-GR" sz="2200" b="0" spc="-20" dirty="0"/>
              <a:t>κατανομή,</a:t>
            </a:r>
            <a:r>
              <a:rPr lang="el-GR" sz="2200" b="0" spc="-100" dirty="0"/>
              <a:t> </a:t>
            </a:r>
            <a:r>
              <a:rPr lang="el-GR" sz="2200" b="0" dirty="0"/>
              <a:t>έτσι</a:t>
            </a:r>
            <a:r>
              <a:rPr lang="el-GR" sz="2200" b="0" spc="-80" dirty="0"/>
              <a:t> </a:t>
            </a:r>
            <a:r>
              <a:rPr lang="el-GR" sz="2200" b="0" dirty="0"/>
              <a:t>και</a:t>
            </a:r>
            <a:r>
              <a:rPr lang="el-GR" sz="2200" b="0" spc="-100" dirty="0"/>
              <a:t> </a:t>
            </a:r>
            <a:r>
              <a:rPr lang="el-GR" sz="2200" b="0" dirty="0"/>
              <a:t>στην</a:t>
            </a:r>
            <a:r>
              <a:rPr lang="el-GR" sz="2200" b="0" spc="-95" dirty="0"/>
              <a:t> </a:t>
            </a:r>
            <a:r>
              <a:rPr lang="el-GR" sz="2200" b="0" dirty="0"/>
              <a:t>τυπική</a:t>
            </a:r>
            <a:r>
              <a:rPr lang="el-GR" sz="2200" b="0" spc="-85" dirty="0"/>
              <a:t> </a:t>
            </a:r>
            <a:r>
              <a:rPr lang="el-GR" sz="2200" b="0" spc="-10" dirty="0"/>
              <a:t>κανονική </a:t>
            </a:r>
            <a:r>
              <a:rPr lang="el-GR" sz="2200" b="0" spc="-20" dirty="0"/>
              <a:t>κατανομή</a:t>
            </a:r>
            <a:r>
              <a:rPr lang="el-GR" sz="2200" b="0" spc="-90" dirty="0"/>
              <a:t> </a:t>
            </a:r>
            <a:r>
              <a:rPr lang="el-GR" sz="2200" b="0" dirty="0"/>
              <a:t>ισχύει</a:t>
            </a:r>
            <a:r>
              <a:rPr lang="el-GR" sz="2200" b="0" spc="-60" dirty="0"/>
              <a:t> </a:t>
            </a:r>
            <a:r>
              <a:rPr lang="el-GR" sz="2200" b="0" dirty="0"/>
              <a:t>ο</a:t>
            </a:r>
            <a:r>
              <a:rPr lang="el-GR" sz="2200" b="0" spc="-75" dirty="0"/>
              <a:t> </a:t>
            </a:r>
            <a:r>
              <a:rPr lang="el-GR" sz="2200" b="0" spc="-10" dirty="0"/>
              <a:t>κανόνας</a:t>
            </a:r>
            <a:r>
              <a:rPr lang="el-GR" sz="2200" b="0" spc="-70" dirty="0"/>
              <a:t> </a:t>
            </a:r>
            <a:r>
              <a:rPr lang="el-GR" sz="2200" spc="-10" dirty="0"/>
              <a:t>68-95-</a:t>
            </a:r>
            <a:r>
              <a:rPr lang="el-GR" sz="2200" spc="-20" dirty="0"/>
              <a:t>99,7</a:t>
            </a:r>
            <a:endParaRPr lang="el-GR"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6032" y="211165"/>
            <a:ext cx="9639935" cy="469872"/>
          </a:xfrm>
          <a:prstGeom prst="rect">
            <a:avLst/>
          </a:prstGeom>
        </p:spPr>
        <p:txBody>
          <a:bodyPr vert="horz" wrap="square" lIns="0" tIns="13335" rIns="0" bIns="0" rtlCol="0" anchor="ctr">
            <a:spAutoFit/>
          </a:bodyPr>
          <a:lstStyle/>
          <a:p>
            <a:pPr marL="12700" algn="just">
              <a:spcBef>
                <a:spcPts val="105"/>
              </a:spcBef>
            </a:pPr>
            <a:r>
              <a:rPr sz="3200" b="1" spc="-25" dirty="0">
                <a:solidFill>
                  <a:srgbClr val="5FCAEE"/>
                </a:solidFill>
                <a:latin typeface="Trebuchet MS"/>
              </a:rPr>
              <a:t>Χαρακτηριστικά της τυπικής κανονικής κατανομής</a:t>
            </a:r>
          </a:p>
        </p:txBody>
      </p:sp>
      <p:sp>
        <p:nvSpPr>
          <p:cNvPr id="3" name="object 3"/>
          <p:cNvSpPr txBox="1">
            <a:spLocks noGrp="1"/>
          </p:cNvSpPr>
          <p:nvPr>
            <p:ph type="body" idx="1"/>
          </p:nvPr>
        </p:nvSpPr>
        <p:spPr>
          <a:xfrm>
            <a:off x="110067" y="1148292"/>
            <a:ext cx="11243732" cy="4074576"/>
          </a:xfrm>
          <a:prstGeom prst="rect">
            <a:avLst/>
          </a:prstGeom>
        </p:spPr>
        <p:txBody>
          <a:bodyPr vert="horz" wrap="square" lIns="0" tIns="61594" rIns="0" bIns="0" rtlCol="0">
            <a:spAutoFit/>
          </a:bodyPr>
          <a:lstStyle/>
          <a:p>
            <a:pPr marL="956310" indent="-353695" algn="just">
              <a:lnSpc>
                <a:spcPct val="100000"/>
              </a:lnSpc>
              <a:spcBef>
                <a:spcPts val="484"/>
              </a:spcBef>
              <a:buFont typeface="Arial"/>
              <a:buChar char="•"/>
              <a:tabLst>
                <a:tab pos="956944" algn="l"/>
                <a:tab pos="957580" algn="l"/>
                <a:tab pos="4655185" algn="l"/>
              </a:tabLst>
            </a:pPr>
            <a:r>
              <a:rPr sz="2400" i="0" dirty="0">
                <a:latin typeface="Calibri"/>
                <a:cs typeface="Calibri"/>
              </a:rPr>
              <a:t>Ο</a:t>
            </a:r>
            <a:r>
              <a:rPr sz="2400" i="0" spc="-5" dirty="0">
                <a:latin typeface="Calibri"/>
                <a:cs typeface="Calibri"/>
              </a:rPr>
              <a:t> </a:t>
            </a:r>
            <a:r>
              <a:rPr sz="2400" i="0" dirty="0">
                <a:latin typeface="Calibri"/>
                <a:cs typeface="Calibri"/>
              </a:rPr>
              <a:t>μέσος</a:t>
            </a:r>
            <a:r>
              <a:rPr sz="2400" i="0" spc="-35" dirty="0">
                <a:latin typeface="Calibri"/>
                <a:cs typeface="Calibri"/>
              </a:rPr>
              <a:t> </a:t>
            </a:r>
            <a:r>
              <a:rPr sz="2400" i="0" dirty="0">
                <a:latin typeface="Calibri"/>
                <a:cs typeface="Calibri"/>
              </a:rPr>
              <a:t>όρος</a:t>
            </a:r>
            <a:r>
              <a:rPr sz="2400" i="0" spc="-15" dirty="0">
                <a:latin typeface="Calibri"/>
                <a:cs typeface="Calibri"/>
              </a:rPr>
              <a:t> </a:t>
            </a:r>
            <a:r>
              <a:rPr sz="2400" i="0" dirty="0">
                <a:latin typeface="Calibri"/>
                <a:cs typeface="Calibri"/>
              </a:rPr>
              <a:t>της</a:t>
            </a:r>
            <a:r>
              <a:rPr sz="2400" i="0" spc="-40" dirty="0">
                <a:latin typeface="Calibri"/>
                <a:cs typeface="Calibri"/>
              </a:rPr>
              <a:t> </a:t>
            </a:r>
            <a:r>
              <a:rPr sz="2400" i="0" dirty="0">
                <a:latin typeface="Calibri"/>
                <a:cs typeface="Calibri"/>
              </a:rPr>
              <a:t>ισούται </a:t>
            </a:r>
            <a:r>
              <a:rPr sz="2400" i="0" spc="-35" dirty="0">
                <a:latin typeface="Calibri"/>
                <a:cs typeface="Calibri"/>
              </a:rPr>
              <a:t>με</a:t>
            </a:r>
            <a:r>
              <a:rPr sz="2400" i="0" dirty="0">
                <a:latin typeface="Calibri"/>
                <a:cs typeface="Calibri"/>
              </a:rPr>
              <a:t>	0,</a:t>
            </a:r>
            <a:r>
              <a:rPr sz="2400" i="0" spc="-65" dirty="0">
                <a:latin typeface="Calibri"/>
                <a:cs typeface="Calibri"/>
              </a:rPr>
              <a:t> </a:t>
            </a:r>
            <a:r>
              <a:rPr sz="2400" i="0" dirty="0">
                <a:latin typeface="Calibri"/>
                <a:cs typeface="Calibri"/>
              </a:rPr>
              <a:t>η</a:t>
            </a:r>
            <a:r>
              <a:rPr sz="2400" i="0" spc="-30" dirty="0">
                <a:latin typeface="Calibri"/>
                <a:cs typeface="Calibri"/>
              </a:rPr>
              <a:t> </a:t>
            </a:r>
            <a:r>
              <a:rPr sz="2400" i="0" dirty="0">
                <a:latin typeface="Calibri"/>
                <a:cs typeface="Calibri"/>
              </a:rPr>
              <a:t>τυπική</a:t>
            </a:r>
            <a:r>
              <a:rPr sz="2400" i="0" spc="-5" dirty="0">
                <a:latin typeface="Calibri"/>
                <a:cs typeface="Calibri"/>
              </a:rPr>
              <a:t> </a:t>
            </a:r>
            <a:r>
              <a:rPr sz="2400" i="0" dirty="0">
                <a:latin typeface="Calibri"/>
                <a:cs typeface="Calibri"/>
              </a:rPr>
              <a:t>της</a:t>
            </a:r>
            <a:r>
              <a:rPr sz="2400" i="0" spc="-35" dirty="0">
                <a:latin typeface="Calibri"/>
                <a:cs typeface="Calibri"/>
              </a:rPr>
              <a:t> </a:t>
            </a:r>
            <a:r>
              <a:rPr sz="2400" i="0" dirty="0">
                <a:latin typeface="Calibri"/>
                <a:cs typeface="Calibri"/>
              </a:rPr>
              <a:t>απόκλιση</a:t>
            </a:r>
            <a:r>
              <a:rPr sz="2400" i="0" spc="-5" dirty="0">
                <a:latin typeface="Calibri"/>
                <a:cs typeface="Calibri"/>
              </a:rPr>
              <a:t> </a:t>
            </a:r>
            <a:r>
              <a:rPr sz="2400" i="0" dirty="0">
                <a:latin typeface="Calibri"/>
                <a:cs typeface="Calibri"/>
              </a:rPr>
              <a:t>με</a:t>
            </a:r>
            <a:r>
              <a:rPr sz="2400" i="0" spc="-25" dirty="0">
                <a:latin typeface="Calibri"/>
                <a:cs typeface="Calibri"/>
              </a:rPr>
              <a:t> </a:t>
            </a:r>
            <a:r>
              <a:rPr sz="2400" i="0" dirty="0">
                <a:latin typeface="Calibri"/>
                <a:cs typeface="Calibri"/>
              </a:rPr>
              <a:t>1</a:t>
            </a:r>
            <a:r>
              <a:rPr sz="2400" i="0" spc="-25" dirty="0">
                <a:latin typeface="Calibri"/>
                <a:cs typeface="Calibri"/>
              </a:rPr>
              <a:t> </a:t>
            </a:r>
            <a:r>
              <a:rPr sz="2400" i="0" dirty="0">
                <a:latin typeface="Calibri"/>
                <a:cs typeface="Calibri"/>
              </a:rPr>
              <a:t>και</a:t>
            </a:r>
            <a:r>
              <a:rPr sz="2400" i="0" spc="-40" dirty="0">
                <a:latin typeface="Calibri"/>
                <a:cs typeface="Calibri"/>
              </a:rPr>
              <a:t> </a:t>
            </a:r>
            <a:r>
              <a:rPr sz="2400" i="0" dirty="0">
                <a:latin typeface="Calibri"/>
                <a:cs typeface="Calibri"/>
              </a:rPr>
              <a:t>η</a:t>
            </a:r>
            <a:r>
              <a:rPr sz="2400" i="0" spc="-30" dirty="0">
                <a:latin typeface="Calibri"/>
                <a:cs typeface="Calibri"/>
              </a:rPr>
              <a:t> </a:t>
            </a:r>
            <a:r>
              <a:rPr sz="2400" i="0" dirty="0">
                <a:latin typeface="Calibri"/>
                <a:cs typeface="Calibri"/>
              </a:rPr>
              <a:t>ίδια</a:t>
            </a:r>
            <a:r>
              <a:rPr sz="2400" i="0" spc="20" dirty="0">
                <a:latin typeface="Calibri"/>
                <a:cs typeface="Calibri"/>
              </a:rPr>
              <a:t> </a:t>
            </a:r>
            <a:r>
              <a:rPr sz="2400" i="0" spc="-10" dirty="0">
                <a:latin typeface="Calibri"/>
                <a:cs typeface="Calibri"/>
              </a:rPr>
              <a:t>καλύπτει</a:t>
            </a:r>
            <a:r>
              <a:rPr lang="el-GR" sz="2400" i="0" spc="-10" dirty="0">
                <a:latin typeface="Calibri"/>
                <a:cs typeface="Calibri"/>
              </a:rPr>
              <a:t> </a:t>
            </a:r>
            <a:r>
              <a:rPr sz="2400" i="0" dirty="0" err="1">
                <a:latin typeface="Calibri"/>
                <a:cs typeface="Calibri"/>
              </a:rPr>
              <a:t>μι</a:t>
            </a:r>
            <a:r>
              <a:rPr sz="2400" i="0" dirty="0">
                <a:latin typeface="Calibri"/>
                <a:cs typeface="Calibri"/>
              </a:rPr>
              <a:t>α</a:t>
            </a:r>
            <a:r>
              <a:rPr sz="2400" i="0" spc="10" dirty="0">
                <a:latin typeface="Calibri"/>
                <a:cs typeface="Calibri"/>
              </a:rPr>
              <a:t> </a:t>
            </a:r>
            <a:r>
              <a:rPr sz="2400" i="0" dirty="0">
                <a:latin typeface="Calibri"/>
                <a:cs typeface="Calibri"/>
              </a:rPr>
              <a:t>περιοχή</a:t>
            </a:r>
            <a:r>
              <a:rPr sz="2400" i="0" spc="-10" dirty="0">
                <a:latin typeface="Calibri"/>
                <a:cs typeface="Calibri"/>
              </a:rPr>
              <a:t> </a:t>
            </a:r>
            <a:r>
              <a:rPr sz="2400" i="0" dirty="0">
                <a:latin typeface="Calibri"/>
                <a:cs typeface="Calibri"/>
              </a:rPr>
              <a:t>ίση</a:t>
            </a:r>
            <a:r>
              <a:rPr sz="2400" i="0" spc="-10" dirty="0">
                <a:latin typeface="Calibri"/>
                <a:cs typeface="Calibri"/>
              </a:rPr>
              <a:t> </a:t>
            </a:r>
            <a:r>
              <a:rPr sz="2400" i="0" dirty="0">
                <a:latin typeface="Calibri"/>
                <a:cs typeface="Calibri"/>
              </a:rPr>
              <a:t>με </a:t>
            </a:r>
            <a:r>
              <a:rPr sz="2400" i="0" spc="-25" dirty="0">
                <a:latin typeface="Calibri"/>
                <a:cs typeface="Calibri"/>
              </a:rPr>
              <a:t>1.</a:t>
            </a:r>
            <a:endParaRPr sz="2400" dirty="0">
              <a:latin typeface="Calibri"/>
              <a:cs typeface="Calibri"/>
            </a:endParaRPr>
          </a:p>
          <a:p>
            <a:pPr marL="956310" indent="-353695" algn="just">
              <a:lnSpc>
                <a:spcPct val="100000"/>
              </a:lnSpc>
              <a:spcBef>
                <a:spcPts val="1005"/>
              </a:spcBef>
              <a:buFont typeface="Arial"/>
              <a:buChar char="•"/>
              <a:tabLst>
                <a:tab pos="956944" algn="l"/>
                <a:tab pos="957580" algn="l"/>
              </a:tabLst>
            </a:pPr>
            <a:r>
              <a:rPr sz="2400" i="0" dirty="0">
                <a:latin typeface="Calibri"/>
                <a:cs typeface="Calibri"/>
              </a:rPr>
              <a:t>Δεσπόζουσα</a:t>
            </a:r>
            <a:r>
              <a:rPr sz="2400" i="0" spc="-55" dirty="0">
                <a:latin typeface="Calibri"/>
                <a:cs typeface="Calibri"/>
              </a:rPr>
              <a:t> </a:t>
            </a:r>
            <a:r>
              <a:rPr sz="2400" i="0" dirty="0">
                <a:latin typeface="Calibri"/>
                <a:cs typeface="Calibri"/>
              </a:rPr>
              <a:t>=</a:t>
            </a:r>
            <a:r>
              <a:rPr sz="2400" i="0" spc="-10" dirty="0">
                <a:latin typeface="Calibri"/>
                <a:cs typeface="Calibri"/>
              </a:rPr>
              <a:t> </a:t>
            </a:r>
            <a:r>
              <a:rPr sz="2400" i="0" dirty="0">
                <a:latin typeface="Calibri"/>
                <a:cs typeface="Calibri"/>
              </a:rPr>
              <a:t>Διάμεσος</a:t>
            </a:r>
            <a:r>
              <a:rPr sz="2400" i="0" spc="-25" dirty="0">
                <a:latin typeface="Calibri"/>
                <a:cs typeface="Calibri"/>
              </a:rPr>
              <a:t> </a:t>
            </a:r>
            <a:r>
              <a:rPr sz="2400" i="0" dirty="0">
                <a:latin typeface="Calibri"/>
                <a:cs typeface="Calibri"/>
              </a:rPr>
              <a:t>=</a:t>
            </a:r>
            <a:r>
              <a:rPr sz="2400" i="0" spc="-20" dirty="0">
                <a:latin typeface="Calibri"/>
                <a:cs typeface="Calibri"/>
              </a:rPr>
              <a:t> </a:t>
            </a:r>
            <a:r>
              <a:rPr sz="2400" i="0" dirty="0">
                <a:latin typeface="Calibri"/>
                <a:cs typeface="Calibri"/>
              </a:rPr>
              <a:t>Μέσος</a:t>
            </a:r>
            <a:r>
              <a:rPr sz="2400" i="0" spc="-50" dirty="0">
                <a:latin typeface="Calibri"/>
                <a:cs typeface="Calibri"/>
              </a:rPr>
              <a:t> </a:t>
            </a:r>
            <a:r>
              <a:rPr sz="2400" i="0" spc="-10" dirty="0">
                <a:latin typeface="Calibri"/>
                <a:cs typeface="Calibri"/>
              </a:rPr>
              <a:t>όρος.</a:t>
            </a:r>
            <a:endParaRPr sz="2400" dirty="0">
              <a:latin typeface="Calibri"/>
              <a:cs typeface="Calibri"/>
            </a:endParaRPr>
          </a:p>
          <a:p>
            <a:pPr marL="956310" indent="-353695" algn="just">
              <a:lnSpc>
                <a:spcPct val="100000"/>
              </a:lnSpc>
              <a:spcBef>
                <a:spcPts val="1010"/>
              </a:spcBef>
              <a:buFont typeface="Arial"/>
              <a:buChar char="•"/>
              <a:tabLst>
                <a:tab pos="956944" algn="l"/>
                <a:tab pos="957580" algn="l"/>
              </a:tabLst>
            </a:pPr>
            <a:r>
              <a:rPr sz="2400" i="0" dirty="0">
                <a:latin typeface="Calibri"/>
                <a:cs typeface="Calibri"/>
              </a:rPr>
              <a:t>Εκτείνεται</a:t>
            </a:r>
            <a:r>
              <a:rPr sz="2400" i="0" spc="-100" dirty="0">
                <a:latin typeface="Calibri"/>
                <a:cs typeface="Calibri"/>
              </a:rPr>
              <a:t> </a:t>
            </a:r>
            <a:r>
              <a:rPr sz="2400" i="0" dirty="0">
                <a:latin typeface="Calibri"/>
                <a:cs typeface="Calibri"/>
              </a:rPr>
              <a:t>συμμετρικά</a:t>
            </a:r>
            <a:r>
              <a:rPr sz="2400" i="0" spc="-35" dirty="0">
                <a:latin typeface="Calibri"/>
                <a:cs typeface="Calibri"/>
              </a:rPr>
              <a:t> </a:t>
            </a:r>
            <a:r>
              <a:rPr sz="2400" i="0" dirty="0">
                <a:latin typeface="Calibri"/>
                <a:cs typeface="Calibri"/>
              </a:rPr>
              <a:t>σε</a:t>
            </a:r>
            <a:r>
              <a:rPr sz="2400" i="0" spc="-30" dirty="0">
                <a:latin typeface="Calibri"/>
                <a:cs typeface="Calibri"/>
              </a:rPr>
              <a:t> </a:t>
            </a:r>
            <a:r>
              <a:rPr sz="2400" i="0" dirty="0">
                <a:latin typeface="Calibri"/>
                <a:cs typeface="Calibri"/>
              </a:rPr>
              <a:t>κάθε</a:t>
            </a:r>
            <a:r>
              <a:rPr sz="2400" i="0" spc="-35" dirty="0">
                <a:latin typeface="Calibri"/>
                <a:cs typeface="Calibri"/>
              </a:rPr>
              <a:t> </a:t>
            </a:r>
            <a:r>
              <a:rPr sz="2400" i="0" dirty="0">
                <a:latin typeface="Calibri"/>
                <a:cs typeface="Calibri"/>
              </a:rPr>
              <a:t>πλευρά</a:t>
            </a:r>
            <a:r>
              <a:rPr sz="2400" i="0" spc="-30" dirty="0">
                <a:latin typeface="Calibri"/>
                <a:cs typeface="Calibri"/>
              </a:rPr>
              <a:t> </a:t>
            </a:r>
            <a:r>
              <a:rPr sz="2400" i="0" dirty="0">
                <a:latin typeface="Calibri"/>
                <a:cs typeface="Calibri"/>
              </a:rPr>
              <a:t>του</a:t>
            </a:r>
            <a:r>
              <a:rPr sz="2400" i="0" spc="-40" dirty="0">
                <a:latin typeface="Calibri"/>
                <a:cs typeface="Calibri"/>
              </a:rPr>
              <a:t> </a:t>
            </a:r>
            <a:r>
              <a:rPr sz="2400" i="0" dirty="0">
                <a:latin typeface="Calibri"/>
                <a:cs typeface="Calibri"/>
              </a:rPr>
              <a:t>μέσου</a:t>
            </a:r>
            <a:r>
              <a:rPr sz="2400" i="0" spc="-60" dirty="0">
                <a:latin typeface="Calibri"/>
                <a:cs typeface="Calibri"/>
              </a:rPr>
              <a:t> </a:t>
            </a:r>
            <a:r>
              <a:rPr sz="2400" i="0" dirty="0">
                <a:latin typeface="Calibri"/>
                <a:cs typeface="Calibri"/>
              </a:rPr>
              <a:t>όρου</a:t>
            </a:r>
            <a:r>
              <a:rPr sz="2400" i="0" spc="-40" dirty="0">
                <a:latin typeface="Calibri"/>
                <a:cs typeface="Calibri"/>
              </a:rPr>
              <a:t> </a:t>
            </a:r>
            <a:r>
              <a:rPr sz="2400" i="0" dirty="0">
                <a:latin typeface="Calibri"/>
                <a:cs typeface="Calibri"/>
              </a:rPr>
              <a:t>(50%</a:t>
            </a:r>
            <a:r>
              <a:rPr sz="2400" i="0" spc="-45" dirty="0">
                <a:latin typeface="Calibri"/>
                <a:cs typeface="Calibri"/>
              </a:rPr>
              <a:t> </a:t>
            </a:r>
            <a:r>
              <a:rPr sz="2400" i="0" dirty="0">
                <a:latin typeface="Calibri"/>
                <a:cs typeface="Calibri"/>
              </a:rPr>
              <a:t>των</a:t>
            </a:r>
            <a:r>
              <a:rPr sz="2400" i="0" spc="-55" dirty="0">
                <a:latin typeface="Calibri"/>
                <a:cs typeface="Calibri"/>
              </a:rPr>
              <a:t> </a:t>
            </a:r>
            <a:r>
              <a:rPr sz="2400" i="0" spc="-10" dirty="0">
                <a:latin typeface="Calibri"/>
                <a:cs typeface="Calibri"/>
              </a:rPr>
              <a:t>τιμών</a:t>
            </a:r>
            <a:r>
              <a:rPr lang="el-GR" sz="2400" i="0" spc="-10" dirty="0">
                <a:latin typeface="Calibri"/>
                <a:cs typeface="Calibri"/>
              </a:rPr>
              <a:t> </a:t>
            </a:r>
            <a:r>
              <a:rPr sz="2400" i="0" dirty="0">
                <a:latin typeface="Calibri"/>
                <a:cs typeface="Calibri"/>
              </a:rPr>
              <a:t>β</a:t>
            </a:r>
            <a:r>
              <a:rPr sz="2400" i="0" dirty="0" err="1">
                <a:latin typeface="Calibri"/>
                <a:cs typeface="Calibri"/>
              </a:rPr>
              <a:t>ρίσκοντ</a:t>
            </a:r>
            <a:r>
              <a:rPr sz="2400" i="0" dirty="0">
                <a:latin typeface="Calibri"/>
                <a:cs typeface="Calibri"/>
              </a:rPr>
              <a:t>αι</a:t>
            </a:r>
            <a:r>
              <a:rPr sz="2400" i="0" spc="-55" dirty="0">
                <a:latin typeface="Calibri"/>
                <a:cs typeface="Calibri"/>
              </a:rPr>
              <a:t> </a:t>
            </a:r>
            <a:r>
              <a:rPr sz="2400" i="0" dirty="0">
                <a:latin typeface="Calibri"/>
                <a:cs typeface="Calibri"/>
              </a:rPr>
              <a:t>κάτω</a:t>
            </a:r>
            <a:r>
              <a:rPr sz="2400" i="0" spc="-55" dirty="0">
                <a:latin typeface="Calibri"/>
                <a:cs typeface="Calibri"/>
              </a:rPr>
              <a:t> </a:t>
            </a:r>
            <a:r>
              <a:rPr sz="2400" i="0" dirty="0">
                <a:latin typeface="Calibri"/>
                <a:cs typeface="Calibri"/>
              </a:rPr>
              <a:t>από</a:t>
            </a:r>
            <a:r>
              <a:rPr sz="2400" i="0" spc="-25" dirty="0">
                <a:latin typeface="Calibri"/>
                <a:cs typeface="Calibri"/>
              </a:rPr>
              <a:t> </a:t>
            </a:r>
            <a:r>
              <a:rPr sz="2400" i="0" dirty="0">
                <a:latin typeface="Calibri"/>
                <a:cs typeface="Calibri"/>
              </a:rPr>
              <a:t>το</a:t>
            </a:r>
            <a:r>
              <a:rPr sz="2400" i="0" spc="-35" dirty="0">
                <a:latin typeface="Calibri"/>
                <a:cs typeface="Calibri"/>
              </a:rPr>
              <a:t> </a:t>
            </a:r>
            <a:r>
              <a:rPr sz="2400" i="0" dirty="0">
                <a:latin typeface="Calibri"/>
                <a:cs typeface="Calibri"/>
              </a:rPr>
              <a:t>μέσο</a:t>
            </a:r>
            <a:r>
              <a:rPr sz="2400" i="0" spc="-60" dirty="0">
                <a:latin typeface="Calibri"/>
                <a:cs typeface="Calibri"/>
              </a:rPr>
              <a:t> </a:t>
            </a:r>
            <a:r>
              <a:rPr sz="2400" i="0" dirty="0">
                <a:latin typeface="Calibri"/>
                <a:cs typeface="Calibri"/>
              </a:rPr>
              <a:t>όρο</a:t>
            </a:r>
            <a:r>
              <a:rPr sz="2400" i="0" spc="-30" dirty="0">
                <a:latin typeface="Calibri"/>
                <a:cs typeface="Calibri"/>
              </a:rPr>
              <a:t> </a:t>
            </a:r>
            <a:r>
              <a:rPr sz="2400" i="0" dirty="0">
                <a:latin typeface="Calibri"/>
                <a:cs typeface="Calibri"/>
              </a:rPr>
              <a:t>και</a:t>
            </a:r>
            <a:r>
              <a:rPr sz="2400" i="0" spc="-50" dirty="0">
                <a:latin typeface="Calibri"/>
                <a:cs typeface="Calibri"/>
              </a:rPr>
              <a:t> </a:t>
            </a:r>
            <a:r>
              <a:rPr sz="2400" i="0" dirty="0">
                <a:latin typeface="Calibri"/>
                <a:cs typeface="Calibri"/>
              </a:rPr>
              <a:t>50%</a:t>
            </a:r>
            <a:r>
              <a:rPr sz="2400" i="0" spc="-50" dirty="0">
                <a:latin typeface="Calibri"/>
                <a:cs typeface="Calibri"/>
              </a:rPr>
              <a:t> </a:t>
            </a:r>
            <a:r>
              <a:rPr sz="2400" i="0" dirty="0">
                <a:latin typeface="Calibri"/>
                <a:cs typeface="Calibri"/>
              </a:rPr>
              <a:t>πάνω</a:t>
            </a:r>
            <a:r>
              <a:rPr sz="2400" i="0" spc="-25" dirty="0">
                <a:latin typeface="Calibri"/>
                <a:cs typeface="Calibri"/>
              </a:rPr>
              <a:t> </a:t>
            </a:r>
            <a:r>
              <a:rPr sz="2400" i="0" dirty="0">
                <a:latin typeface="Calibri"/>
                <a:cs typeface="Calibri"/>
              </a:rPr>
              <a:t>από</a:t>
            </a:r>
            <a:r>
              <a:rPr sz="2400" i="0" spc="-25" dirty="0">
                <a:latin typeface="Calibri"/>
                <a:cs typeface="Calibri"/>
              </a:rPr>
              <a:t> </a:t>
            </a:r>
            <a:r>
              <a:rPr sz="2400" i="0" spc="-10" dirty="0">
                <a:latin typeface="Calibri"/>
                <a:cs typeface="Calibri"/>
              </a:rPr>
              <a:t>αυτόν).</a:t>
            </a:r>
            <a:endParaRPr sz="2400" dirty="0">
              <a:latin typeface="Calibri"/>
              <a:cs typeface="Calibri"/>
            </a:endParaRPr>
          </a:p>
          <a:p>
            <a:pPr marL="956310" marR="78105" indent="-353695" algn="just">
              <a:lnSpc>
                <a:spcPct val="113300"/>
              </a:lnSpc>
              <a:spcBef>
                <a:spcPts val="630"/>
              </a:spcBef>
              <a:buFont typeface="Arial"/>
              <a:buChar char="•"/>
              <a:tabLst>
                <a:tab pos="956944" algn="l"/>
                <a:tab pos="957580" algn="l"/>
                <a:tab pos="4299585" algn="l"/>
              </a:tabLst>
            </a:pPr>
            <a:r>
              <a:rPr sz="2400" i="0" spc="-90" dirty="0">
                <a:latin typeface="Calibri"/>
                <a:cs typeface="Calibri"/>
              </a:rPr>
              <a:t>Το</a:t>
            </a:r>
            <a:r>
              <a:rPr sz="2400" i="0" spc="-25" dirty="0">
                <a:latin typeface="Calibri"/>
                <a:cs typeface="Calibri"/>
              </a:rPr>
              <a:t> </a:t>
            </a:r>
            <a:r>
              <a:rPr sz="2400" i="0" dirty="0">
                <a:latin typeface="Calibri"/>
                <a:cs typeface="Calibri"/>
              </a:rPr>
              <a:t>σχήμα</a:t>
            </a:r>
            <a:r>
              <a:rPr sz="2400" i="0" spc="-5" dirty="0">
                <a:latin typeface="Calibri"/>
                <a:cs typeface="Calibri"/>
              </a:rPr>
              <a:t> </a:t>
            </a:r>
            <a:r>
              <a:rPr sz="2400" i="0" dirty="0">
                <a:latin typeface="Calibri"/>
                <a:cs typeface="Calibri"/>
              </a:rPr>
              <a:t>της</a:t>
            </a:r>
            <a:r>
              <a:rPr sz="2400" i="0" spc="-15" dirty="0">
                <a:latin typeface="Calibri"/>
                <a:cs typeface="Calibri"/>
              </a:rPr>
              <a:t> </a:t>
            </a:r>
            <a:r>
              <a:rPr sz="2400" i="0" dirty="0">
                <a:latin typeface="Calibri"/>
                <a:cs typeface="Calibri"/>
              </a:rPr>
              <a:t>έχει</a:t>
            </a:r>
            <a:r>
              <a:rPr sz="2400" i="0" spc="-50" dirty="0">
                <a:latin typeface="Calibri"/>
                <a:cs typeface="Calibri"/>
              </a:rPr>
              <a:t> </a:t>
            </a:r>
            <a:r>
              <a:rPr sz="2400" i="0" spc="-10" dirty="0">
                <a:latin typeface="Calibri"/>
                <a:cs typeface="Calibri"/>
              </a:rPr>
              <a:t>ρέουσα</a:t>
            </a:r>
            <a:r>
              <a:rPr sz="2400" i="0" dirty="0">
                <a:latin typeface="Calibri"/>
                <a:cs typeface="Calibri"/>
              </a:rPr>
              <a:t>	κλίση,</a:t>
            </a:r>
            <a:r>
              <a:rPr sz="2400" i="0" spc="-5" dirty="0">
                <a:latin typeface="Calibri"/>
                <a:cs typeface="Calibri"/>
              </a:rPr>
              <a:t> </a:t>
            </a:r>
            <a:r>
              <a:rPr sz="2400" i="0" dirty="0">
                <a:latin typeface="Calibri"/>
                <a:cs typeface="Calibri"/>
              </a:rPr>
              <a:t>με</a:t>
            </a:r>
            <a:r>
              <a:rPr sz="2400" i="0" spc="-10" dirty="0">
                <a:latin typeface="Calibri"/>
                <a:cs typeface="Calibri"/>
              </a:rPr>
              <a:t> </a:t>
            </a:r>
            <a:r>
              <a:rPr sz="2400" i="0" dirty="0">
                <a:latin typeface="Calibri"/>
                <a:cs typeface="Calibri"/>
              </a:rPr>
              <a:t>το</a:t>
            </a:r>
            <a:r>
              <a:rPr sz="2400" i="0" spc="-20" dirty="0">
                <a:latin typeface="Calibri"/>
                <a:cs typeface="Calibri"/>
              </a:rPr>
              <a:t> </a:t>
            </a:r>
            <a:r>
              <a:rPr sz="2400" i="0" dirty="0">
                <a:latin typeface="Calibri"/>
                <a:cs typeface="Calibri"/>
              </a:rPr>
              <a:t>πιο απότομο</a:t>
            </a:r>
            <a:r>
              <a:rPr sz="2400" i="0" spc="-40" dirty="0">
                <a:latin typeface="Calibri"/>
                <a:cs typeface="Calibri"/>
              </a:rPr>
              <a:t> </a:t>
            </a:r>
            <a:r>
              <a:rPr sz="2400" i="0" dirty="0">
                <a:latin typeface="Calibri"/>
                <a:cs typeface="Calibri"/>
              </a:rPr>
              <a:t>σημείο</a:t>
            </a:r>
            <a:r>
              <a:rPr sz="2400" i="0" spc="-25" dirty="0">
                <a:latin typeface="Calibri"/>
                <a:cs typeface="Calibri"/>
              </a:rPr>
              <a:t> </a:t>
            </a:r>
            <a:r>
              <a:rPr sz="2400" i="0" dirty="0">
                <a:latin typeface="Calibri"/>
                <a:cs typeface="Calibri"/>
              </a:rPr>
              <a:t>σε</a:t>
            </a:r>
            <a:r>
              <a:rPr sz="2400" i="0" spc="-15" dirty="0">
                <a:latin typeface="Calibri"/>
                <a:cs typeface="Calibri"/>
              </a:rPr>
              <a:t> </a:t>
            </a:r>
            <a:r>
              <a:rPr sz="2400" i="0" dirty="0">
                <a:latin typeface="Calibri"/>
                <a:cs typeface="Calibri"/>
              </a:rPr>
              <a:t>απόσταση</a:t>
            </a:r>
            <a:r>
              <a:rPr sz="2400" i="0" spc="-45" dirty="0">
                <a:latin typeface="Calibri"/>
                <a:cs typeface="Calibri"/>
              </a:rPr>
              <a:t> </a:t>
            </a:r>
            <a:r>
              <a:rPr sz="2400" i="0" spc="-20" dirty="0">
                <a:latin typeface="Calibri"/>
                <a:cs typeface="Calibri"/>
              </a:rPr>
              <a:t>μίας </a:t>
            </a:r>
            <a:r>
              <a:rPr sz="2400" i="0" dirty="0">
                <a:latin typeface="Calibri"/>
                <a:cs typeface="Calibri"/>
              </a:rPr>
              <a:t>τυπικής</a:t>
            </a:r>
            <a:r>
              <a:rPr sz="2400" i="0" spc="-30" dirty="0">
                <a:latin typeface="Calibri"/>
                <a:cs typeface="Calibri"/>
              </a:rPr>
              <a:t> </a:t>
            </a:r>
            <a:r>
              <a:rPr sz="2400" i="0" dirty="0">
                <a:latin typeface="Calibri"/>
                <a:cs typeface="Calibri"/>
              </a:rPr>
              <a:t>απόκλισης</a:t>
            </a:r>
            <a:r>
              <a:rPr sz="2400" i="0" spc="-20" dirty="0">
                <a:latin typeface="Calibri"/>
                <a:cs typeface="Calibri"/>
              </a:rPr>
              <a:t> </a:t>
            </a:r>
            <a:r>
              <a:rPr sz="2400" i="0" dirty="0">
                <a:latin typeface="Calibri"/>
                <a:cs typeface="Calibri"/>
              </a:rPr>
              <a:t>εκατέρωθεν</a:t>
            </a:r>
            <a:r>
              <a:rPr sz="2400" i="0" spc="-90" dirty="0">
                <a:latin typeface="Calibri"/>
                <a:cs typeface="Calibri"/>
              </a:rPr>
              <a:t> </a:t>
            </a:r>
            <a:r>
              <a:rPr sz="2400" i="0" dirty="0">
                <a:latin typeface="Calibri"/>
                <a:cs typeface="Calibri"/>
              </a:rPr>
              <a:t>του</a:t>
            </a:r>
            <a:r>
              <a:rPr sz="2400" i="0" spc="-50" dirty="0">
                <a:latin typeface="Calibri"/>
                <a:cs typeface="Calibri"/>
              </a:rPr>
              <a:t> </a:t>
            </a:r>
            <a:r>
              <a:rPr sz="2400" i="0" dirty="0">
                <a:latin typeface="Calibri"/>
                <a:cs typeface="Calibri"/>
              </a:rPr>
              <a:t>μέσου</a:t>
            </a:r>
            <a:r>
              <a:rPr sz="2400" i="0" spc="-60" dirty="0">
                <a:latin typeface="Calibri"/>
                <a:cs typeface="Calibri"/>
              </a:rPr>
              <a:t> </a:t>
            </a:r>
            <a:r>
              <a:rPr sz="2400" i="0" spc="-10" dirty="0">
                <a:latin typeface="Calibri"/>
                <a:cs typeface="Calibri"/>
              </a:rPr>
              <a:t>όρου.</a:t>
            </a:r>
            <a:endParaRPr sz="2400" dirty="0">
              <a:latin typeface="Calibri"/>
              <a:cs typeface="Calibri"/>
            </a:endParaRPr>
          </a:p>
          <a:p>
            <a:pPr marL="956310" marR="340360" indent="-353695" algn="just">
              <a:lnSpc>
                <a:spcPct val="114199"/>
              </a:lnSpc>
              <a:spcBef>
                <a:spcPts val="600"/>
              </a:spcBef>
              <a:buFont typeface="Arial"/>
              <a:buChar char="•"/>
              <a:tabLst>
                <a:tab pos="956944" algn="l"/>
                <a:tab pos="957580" algn="l"/>
              </a:tabLst>
            </a:pPr>
            <a:r>
              <a:rPr sz="2400" i="0" dirty="0">
                <a:latin typeface="Calibri"/>
                <a:cs typeface="Calibri"/>
              </a:rPr>
              <a:t>Σε</a:t>
            </a:r>
            <a:r>
              <a:rPr sz="2400" i="0" spc="-30" dirty="0">
                <a:latin typeface="Calibri"/>
                <a:cs typeface="Calibri"/>
              </a:rPr>
              <a:t> </a:t>
            </a:r>
            <a:r>
              <a:rPr sz="2400" i="0" dirty="0">
                <a:latin typeface="Calibri"/>
                <a:cs typeface="Calibri"/>
              </a:rPr>
              <a:t>απόσταση</a:t>
            </a:r>
            <a:r>
              <a:rPr sz="2400" i="0" spc="-75" dirty="0">
                <a:latin typeface="Calibri"/>
                <a:cs typeface="Calibri"/>
              </a:rPr>
              <a:t> </a:t>
            </a:r>
            <a:r>
              <a:rPr sz="2400" i="0" dirty="0">
                <a:latin typeface="Calibri"/>
                <a:cs typeface="Calibri"/>
              </a:rPr>
              <a:t>3</a:t>
            </a:r>
            <a:r>
              <a:rPr sz="2400" i="0" spc="-25" dirty="0">
                <a:latin typeface="Calibri"/>
                <a:cs typeface="Calibri"/>
              </a:rPr>
              <a:t> </a:t>
            </a:r>
            <a:r>
              <a:rPr sz="2400" i="0" dirty="0">
                <a:latin typeface="Calibri"/>
                <a:cs typeface="Calibri"/>
              </a:rPr>
              <a:t>τυπικών</a:t>
            </a:r>
            <a:r>
              <a:rPr sz="2400" i="0" spc="-5" dirty="0">
                <a:latin typeface="Calibri"/>
                <a:cs typeface="Calibri"/>
              </a:rPr>
              <a:t> </a:t>
            </a:r>
            <a:r>
              <a:rPr sz="2400" i="0" dirty="0">
                <a:latin typeface="Calibri"/>
                <a:cs typeface="Calibri"/>
              </a:rPr>
              <a:t>αποκλίσεων</a:t>
            </a:r>
            <a:r>
              <a:rPr sz="2400" i="0" spc="-50" dirty="0">
                <a:latin typeface="Calibri"/>
                <a:cs typeface="Calibri"/>
              </a:rPr>
              <a:t> </a:t>
            </a:r>
            <a:r>
              <a:rPr sz="2400" i="0" dirty="0">
                <a:latin typeface="Calibri"/>
                <a:cs typeface="Calibri"/>
              </a:rPr>
              <a:t>από</a:t>
            </a:r>
            <a:r>
              <a:rPr sz="2400" i="0" spc="-20" dirty="0">
                <a:latin typeface="Calibri"/>
                <a:cs typeface="Calibri"/>
              </a:rPr>
              <a:t> </a:t>
            </a:r>
            <a:r>
              <a:rPr sz="2400" i="0" dirty="0">
                <a:latin typeface="Calibri"/>
                <a:cs typeface="Calibri"/>
              </a:rPr>
              <a:t>τον</a:t>
            </a:r>
            <a:r>
              <a:rPr sz="2400" i="0" spc="-30" dirty="0">
                <a:latin typeface="Calibri"/>
                <a:cs typeface="Calibri"/>
              </a:rPr>
              <a:t> </a:t>
            </a:r>
            <a:r>
              <a:rPr sz="2400" i="0" dirty="0">
                <a:latin typeface="Calibri"/>
                <a:cs typeface="Calibri"/>
              </a:rPr>
              <a:t>μέσο</a:t>
            </a:r>
            <a:r>
              <a:rPr sz="2400" i="0" spc="-55" dirty="0">
                <a:latin typeface="Calibri"/>
                <a:cs typeface="Calibri"/>
              </a:rPr>
              <a:t> </a:t>
            </a:r>
            <a:r>
              <a:rPr sz="2400" i="0" dirty="0">
                <a:latin typeface="Calibri"/>
                <a:cs typeface="Calibri"/>
              </a:rPr>
              <a:t>όρο,</a:t>
            </a:r>
            <a:r>
              <a:rPr sz="2400" i="0" spc="-30" dirty="0">
                <a:latin typeface="Calibri"/>
                <a:cs typeface="Calibri"/>
              </a:rPr>
              <a:t> </a:t>
            </a:r>
            <a:r>
              <a:rPr sz="2400" i="0" dirty="0">
                <a:latin typeface="Calibri"/>
                <a:cs typeface="Calibri"/>
              </a:rPr>
              <a:t>η</a:t>
            </a:r>
            <a:r>
              <a:rPr sz="2400" i="0" spc="-30" dirty="0">
                <a:latin typeface="Calibri"/>
                <a:cs typeface="Calibri"/>
              </a:rPr>
              <a:t> </a:t>
            </a:r>
            <a:r>
              <a:rPr sz="2400" i="0" dirty="0">
                <a:latin typeface="Calibri"/>
                <a:cs typeface="Calibri"/>
              </a:rPr>
              <a:t>κλίση</a:t>
            </a:r>
            <a:r>
              <a:rPr sz="2400" i="0" spc="20" dirty="0">
                <a:latin typeface="Calibri"/>
                <a:cs typeface="Calibri"/>
              </a:rPr>
              <a:t> </a:t>
            </a:r>
            <a:r>
              <a:rPr sz="2400" i="0" dirty="0">
                <a:latin typeface="Calibri"/>
                <a:cs typeface="Calibri"/>
              </a:rPr>
              <a:t>είναι</a:t>
            </a:r>
            <a:r>
              <a:rPr sz="2400" i="0" spc="-40" dirty="0">
                <a:latin typeface="Calibri"/>
                <a:cs typeface="Calibri"/>
              </a:rPr>
              <a:t> </a:t>
            </a:r>
            <a:r>
              <a:rPr sz="2400" i="0" spc="-10" dirty="0">
                <a:latin typeface="Calibri"/>
                <a:cs typeface="Calibri"/>
              </a:rPr>
              <a:t>σχεδόν </a:t>
            </a:r>
            <a:r>
              <a:rPr sz="2400" i="0" dirty="0">
                <a:latin typeface="Calibri"/>
                <a:cs typeface="Calibri"/>
              </a:rPr>
              <a:t>οριζόντια,</a:t>
            </a:r>
            <a:r>
              <a:rPr sz="2400" i="0" spc="-65" dirty="0">
                <a:latin typeface="Calibri"/>
                <a:cs typeface="Calibri"/>
              </a:rPr>
              <a:t> </a:t>
            </a:r>
            <a:r>
              <a:rPr sz="2400" i="0" dirty="0">
                <a:latin typeface="Calibri"/>
                <a:cs typeface="Calibri"/>
              </a:rPr>
              <a:t>πολύ</a:t>
            </a:r>
            <a:r>
              <a:rPr sz="2400" i="0" spc="-10" dirty="0">
                <a:latin typeface="Calibri"/>
                <a:cs typeface="Calibri"/>
              </a:rPr>
              <a:t> </a:t>
            </a:r>
            <a:r>
              <a:rPr sz="2400" i="0" dirty="0">
                <a:latin typeface="Calibri"/>
                <a:cs typeface="Calibri"/>
              </a:rPr>
              <a:t>κοντά</a:t>
            </a:r>
            <a:r>
              <a:rPr sz="2400" i="0" spc="-45" dirty="0">
                <a:latin typeface="Calibri"/>
                <a:cs typeface="Calibri"/>
              </a:rPr>
              <a:t> </a:t>
            </a:r>
            <a:r>
              <a:rPr sz="2400" i="0" dirty="0">
                <a:latin typeface="Calibri"/>
                <a:cs typeface="Calibri"/>
              </a:rPr>
              <a:t>στο</a:t>
            </a:r>
            <a:r>
              <a:rPr sz="2400" i="0" spc="-45" dirty="0">
                <a:latin typeface="Calibri"/>
                <a:cs typeface="Calibri"/>
              </a:rPr>
              <a:t> </a:t>
            </a:r>
            <a:r>
              <a:rPr sz="2400" i="0" spc="-10" dirty="0">
                <a:latin typeface="Calibri"/>
                <a:cs typeface="Calibri"/>
              </a:rPr>
              <a:t>μηδέν.</a:t>
            </a:r>
            <a:endParaRPr sz="24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2796" y="1233093"/>
            <a:ext cx="9897745" cy="3965575"/>
          </a:xfrm>
          <a:prstGeom prst="rect">
            <a:avLst/>
          </a:prstGeom>
        </p:spPr>
        <p:txBody>
          <a:bodyPr vert="horz" wrap="square" lIns="0" tIns="12700" rIns="0" bIns="0" rtlCol="0">
            <a:spAutoFit/>
          </a:bodyPr>
          <a:lstStyle/>
          <a:p>
            <a:pPr marL="365760" marR="394335" indent="-353695">
              <a:lnSpc>
                <a:spcPct val="120100"/>
              </a:lnSpc>
              <a:spcBef>
                <a:spcPts val="100"/>
              </a:spcBef>
              <a:buClr>
                <a:srgbClr val="E38312"/>
              </a:buClr>
              <a:buFont typeface="Arial"/>
              <a:buChar char="•"/>
              <a:tabLst>
                <a:tab pos="365760" algn="l"/>
                <a:tab pos="366395" algn="l"/>
              </a:tabLst>
            </a:pPr>
            <a:r>
              <a:rPr sz="2600" dirty="0">
                <a:latin typeface="Calibri"/>
                <a:cs typeface="Calibri"/>
              </a:rPr>
              <a:t>Η</a:t>
            </a:r>
            <a:r>
              <a:rPr sz="2600" spc="-90" dirty="0">
                <a:latin typeface="Calibri"/>
                <a:cs typeface="Calibri"/>
              </a:rPr>
              <a:t> </a:t>
            </a:r>
            <a:r>
              <a:rPr sz="2600" spc="-20" dirty="0">
                <a:latin typeface="Calibri"/>
                <a:cs typeface="Calibri"/>
              </a:rPr>
              <a:t>καμπύλη </a:t>
            </a:r>
            <a:r>
              <a:rPr sz="2600" dirty="0">
                <a:latin typeface="Calibri"/>
                <a:cs typeface="Calibri"/>
              </a:rPr>
              <a:t>είναι</a:t>
            </a:r>
            <a:r>
              <a:rPr sz="2600" spc="-70" dirty="0">
                <a:latin typeface="Calibri"/>
                <a:cs typeface="Calibri"/>
              </a:rPr>
              <a:t> </a:t>
            </a:r>
            <a:r>
              <a:rPr sz="2600" spc="-10" dirty="0">
                <a:latin typeface="Calibri"/>
                <a:cs typeface="Calibri"/>
              </a:rPr>
              <a:t>ασυμπτωματική</a:t>
            </a:r>
            <a:r>
              <a:rPr sz="2600" spc="15" dirty="0">
                <a:latin typeface="Calibri"/>
                <a:cs typeface="Calibri"/>
              </a:rPr>
              <a:t> </a:t>
            </a:r>
            <a:r>
              <a:rPr sz="2600" dirty="0">
                <a:latin typeface="Calibri"/>
                <a:cs typeface="Calibri"/>
              </a:rPr>
              <a:t>ως</a:t>
            </a:r>
            <a:r>
              <a:rPr sz="2600" spc="-70" dirty="0">
                <a:latin typeface="Calibri"/>
                <a:cs typeface="Calibri"/>
              </a:rPr>
              <a:t> </a:t>
            </a:r>
            <a:r>
              <a:rPr sz="2600" dirty="0">
                <a:latin typeface="Calibri"/>
                <a:cs typeface="Calibri"/>
              </a:rPr>
              <a:t>προς</a:t>
            </a:r>
            <a:r>
              <a:rPr sz="2600" spc="-90" dirty="0">
                <a:latin typeface="Calibri"/>
                <a:cs typeface="Calibri"/>
              </a:rPr>
              <a:t> </a:t>
            </a:r>
            <a:r>
              <a:rPr sz="2600" dirty="0">
                <a:latin typeface="Calibri"/>
                <a:cs typeface="Calibri"/>
              </a:rPr>
              <a:t>τον</a:t>
            </a:r>
            <a:r>
              <a:rPr sz="2600" spc="-90" dirty="0">
                <a:latin typeface="Calibri"/>
                <a:cs typeface="Calibri"/>
              </a:rPr>
              <a:t> </a:t>
            </a:r>
            <a:r>
              <a:rPr sz="2600" dirty="0">
                <a:latin typeface="Calibri"/>
                <a:cs typeface="Calibri"/>
              </a:rPr>
              <a:t>οριζόντιο</a:t>
            </a:r>
            <a:r>
              <a:rPr sz="2600" spc="-80" dirty="0">
                <a:latin typeface="Calibri"/>
                <a:cs typeface="Calibri"/>
              </a:rPr>
              <a:t> </a:t>
            </a:r>
            <a:r>
              <a:rPr sz="2600" dirty="0">
                <a:latin typeface="Calibri"/>
                <a:cs typeface="Calibri"/>
              </a:rPr>
              <a:t>άξονα,</a:t>
            </a:r>
            <a:r>
              <a:rPr sz="2600" spc="-60" dirty="0">
                <a:latin typeface="Calibri"/>
                <a:cs typeface="Calibri"/>
              </a:rPr>
              <a:t> </a:t>
            </a:r>
            <a:r>
              <a:rPr sz="2600" spc="-20" dirty="0">
                <a:latin typeface="Calibri"/>
                <a:cs typeface="Calibri"/>
              </a:rPr>
              <a:t>δηλ. </a:t>
            </a:r>
            <a:r>
              <a:rPr sz="2600" spc="-10" dirty="0">
                <a:latin typeface="Calibri"/>
                <a:cs typeface="Calibri"/>
              </a:rPr>
              <a:t>θεωρητικά </a:t>
            </a:r>
            <a:r>
              <a:rPr sz="2600" dirty="0">
                <a:latin typeface="Calibri"/>
                <a:cs typeface="Calibri"/>
              </a:rPr>
              <a:t>δεν</a:t>
            </a:r>
            <a:r>
              <a:rPr sz="2600" spc="-95" dirty="0">
                <a:latin typeface="Calibri"/>
                <a:cs typeface="Calibri"/>
              </a:rPr>
              <a:t> </a:t>
            </a:r>
            <a:r>
              <a:rPr sz="2600" dirty="0">
                <a:latin typeface="Calibri"/>
                <a:cs typeface="Calibri"/>
              </a:rPr>
              <a:t>τον</a:t>
            </a:r>
            <a:r>
              <a:rPr sz="2600" spc="-90" dirty="0">
                <a:latin typeface="Calibri"/>
                <a:cs typeface="Calibri"/>
              </a:rPr>
              <a:t> </a:t>
            </a:r>
            <a:r>
              <a:rPr sz="2600" spc="-10" dirty="0">
                <a:latin typeface="Calibri"/>
                <a:cs typeface="Calibri"/>
              </a:rPr>
              <a:t>ακουμπά</a:t>
            </a:r>
            <a:r>
              <a:rPr sz="2600" spc="-25" dirty="0">
                <a:latin typeface="Calibri"/>
                <a:cs typeface="Calibri"/>
              </a:rPr>
              <a:t> </a:t>
            </a:r>
            <a:r>
              <a:rPr sz="2600" dirty="0">
                <a:latin typeface="Calibri"/>
                <a:cs typeface="Calibri"/>
              </a:rPr>
              <a:t>ποτέ</a:t>
            </a:r>
            <a:r>
              <a:rPr sz="2600" spc="-85" dirty="0">
                <a:latin typeface="Calibri"/>
                <a:cs typeface="Calibri"/>
              </a:rPr>
              <a:t> </a:t>
            </a:r>
            <a:r>
              <a:rPr sz="2600" spc="-10" dirty="0">
                <a:latin typeface="Calibri"/>
                <a:cs typeface="Calibri"/>
              </a:rPr>
              <a:t>(προεκτείνεται</a:t>
            </a:r>
            <a:r>
              <a:rPr sz="2600" spc="-20" dirty="0">
                <a:latin typeface="Calibri"/>
                <a:cs typeface="Calibri"/>
              </a:rPr>
              <a:t> </a:t>
            </a:r>
            <a:r>
              <a:rPr sz="2600" dirty="0">
                <a:latin typeface="Calibri"/>
                <a:cs typeface="Calibri"/>
              </a:rPr>
              <a:t>προς</a:t>
            </a:r>
            <a:r>
              <a:rPr sz="2600" spc="-90" dirty="0">
                <a:latin typeface="Calibri"/>
                <a:cs typeface="Calibri"/>
              </a:rPr>
              <a:t> </a:t>
            </a:r>
            <a:r>
              <a:rPr sz="2600" dirty="0">
                <a:latin typeface="Calibri"/>
                <a:cs typeface="Calibri"/>
              </a:rPr>
              <a:t>το</a:t>
            </a:r>
            <a:r>
              <a:rPr sz="2600" spc="-55" dirty="0">
                <a:latin typeface="Calibri"/>
                <a:cs typeface="Calibri"/>
              </a:rPr>
              <a:t> </a:t>
            </a:r>
            <a:r>
              <a:rPr sz="2600" spc="-10" dirty="0">
                <a:latin typeface="Calibri"/>
                <a:cs typeface="Calibri"/>
              </a:rPr>
              <a:t>άπειρο).</a:t>
            </a:r>
            <a:endParaRPr sz="2600">
              <a:latin typeface="Calibri"/>
              <a:cs typeface="Calibri"/>
            </a:endParaRPr>
          </a:p>
          <a:p>
            <a:pPr marL="365760" marR="5080" indent="-353695">
              <a:lnSpc>
                <a:spcPct val="120000"/>
              </a:lnSpc>
              <a:spcBef>
                <a:spcPts val="1200"/>
              </a:spcBef>
              <a:buClr>
                <a:srgbClr val="E38312"/>
              </a:buClr>
              <a:buFont typeface="Arial"/>
              <a:buChar char="•"/>
              <a:tabLst>
                <a:tab pos="365760" algn="l"/>
                <a:tab pos="366395" algn="l"/>
              </a:tabLst>
            </a:pPr>
            <a:r>
              <a:rPr sz="2600" spc="-105" dirty="0">
                <a:latin typeface="Calibri"/>
                <a:cs typeface="Calibri"/>
              </a:rPr>
              <a:t>Το</a:t>
            </a:r>
            <a:r>
              <a:rPr sz="2600" spc="-45" dirty="0">
                <a:latin typeface="Calibri"/>
                <a:cs typeface="Calibri"/>
              </a:rPr>
              <a:t> </a:t>
            </a:r>
            <a:r>
              <a:rPr sz="2600" dirty="0">
                <a:latin typeface="Calibri"/>
                <a:cs typeface="Calibri"/>
              </a:rPr>
              <a:t>ποσοστό</a:t>
            </a:r>
            <a:r>
              <a:rPr sz="2600" spc="-75" dirty="0">
                <a:latin typeface="Calibri"/>
                <a:cs typeface="Calibri"/>
              </a:rPr>
              <a:t> </a:t>
            </a:r>
            <a:r>
              <a:rPr sz="2600" dirty="0">
                <a:latin typeface="Calibri"/>
                <a:cs typeface="Calibri"/>
              </a:rPr>
              <a:t>της</a:t>
            </a:r>
            <a:r>
              <a:rPr sz="2600" spc="-55" dirty="0">
                <a:latin typeface="Calibri"/>
                <a:cs typeface="Calibri"/>
              </a:rPr>
              <a:t> </a:t>
            </a:r>
            <a:r>
              <a:rPr sz="2600" dirty="0">
                <a:latin typeface="Calibri"/>
                <a:cs typeface="Calibri"/>
              </a:rPr>
              <a:t>περιοχής</a:t>
            </a:r>
            <a:r>
              <a:rPr sz="2600" spc="-60" dirty="0">
                <a:latin typeface="Calibri"/>
                <a:cs typeface="Calibri"/>
              </a:rPr>
              <a:t> </a:t>
            </a:r>
            <a:r>
              <a:rPr sz="2600" dirty="0">
                <a:latin typeface="Calibri"/>
                <a:cs typeface="Calibri"/>
              </a:rPr>
              <a:t>που</a:t>
            </a:r>
            <a:r>
              <a:rPr sz="2600" spc="-80" dirty="0">
                <a:latin typeface="Calibri"/>
                <a:cs typeface="Calibri"/>
              </a:rPr>
              <a:t> </a:t>
            </a:r>
            <a:r>
              <a:rPr sz="2600" spc="-10" dirty="0">
                <a:latin typeface="Calibri"/>
                <a:cs typeface="Calibri"/>
              </a:rPr>
              <a:t>περιλαμβάνεται </a:t>
            </a:r>
            <a:r>
              <a:rPr sz="2600" dirty="0">
                <a:latin typeface="Calibri"/>
                <a:cs typeface="Calibri"/>
              </a:rPr>
              <a:t>µεταξύ</a:t>
            </a:r>
            <a:r>
              <a:rPr sz="2600" spc="-50" dirty="0">
                <a:latin typeface="Calibri"/>
                <a:cs typeface="Calibri"/>
              </a:rPr>
              <a:t> </a:t>
            </a:r>
            <a:r>
              <a:rPr sz="2600" dirty="0">
                <a:latin typeface="Calibri"/>
                <a:cs typeface="Calibri"/>
              </a:rPr>
              <a:t>του</a:t>
            </a:r>
            <a:r>
              <a:rPr sz="2600" spc="-55" dirty="0">
                <a:latin typeface="Calibri"/>
                <a:cs typeface="Calibri"/>
              </a:rPr>
              <a:t> </a:t>
            </a:r>
            <a:r>
              <a:rPr sz="2600" dirty="0">
                <a:latin typeface="Calibri"/>
                <a:cs typeface="Calibri"/>
              </a:rPr>
              <a:t>µέσου</a:t>
            </a:r>
            <a:r>
              <a:rPr sz="2600" spc="-30" dirty="0">
                <a:latin typeface="Calibri"/>
                <a:cs typeface="Calibri"/>
              </a:rPr>
              <a:t> </a:t>
            </a:r>
            <a:r>
              <a:rPr sz="2600" spc="-20" dirty="0">
                <a:latin typeface="Calibri"/>
                <a:cs typeface="Calibri"/>
              </a:rPr>
              <a:t>όρου και:</a:t>
            </a:r>
            <a:endParaRPr sz="2600">
              <a:latin typeface="Calibri"/>
              <a:cs typeface="Calibri"/>
            </a:endParaRPr>
          </a:p>
          <a:p>
            <a:pPr marL="822960">
              <a:lnSpc>
                <a:spcPct val="100000"/>
              </a:lnSpc>
              <a:spcBef>
                <a:spcPts val="1830"/>
              </a:spcBef>
            </a:pPr>
            <a:r>
              <a:rPr sz="2600" dirty="0">
                <a:latin typeface="Calibri"/>
                <a:cs typeface="Calibri"/>
              </a:rPr>
              <a:t>±1</a:t>
            </a:r>
            <a:r>
              <a:rPr sz="2600" spc="-80" dirty="0">
                <a:latin typeface="Calibri"/>
                <a:cs typeface="Calibri"/>
              </a:rPr>
              <a:t> </a:t>
            </a:r>
            <a:r>
              <a:rPr sz="2600" dirty="0">
                <a:latin typeface="Calibri"/>
                <a:cs typeface="Calibri"/>
              </a:rPr>
              <a:t>τυπική</a:t>
            </a:r>
            <a:r>
              <a:rPr sz="2600" spc="-55" dirty="0">
                <a:latin typeface="Calibri"/>
                <a:cs typeface="Calibri"/>
              </a:rPr>
              <a:t> </a:t>
            </a:r>
            <a:r>
              <a:rPr sz="2600" dirty="0">
                <a:latin typeface="Calibri"/>
                <a:cs typeface="Calibri"/>
              </a:rPr>
              <a:t>απόκλιση</a:t>
            </a:r>
            <a:r>
              <a:rPr sz="2600" spc="-30" dirty="0">
                <a:latin typeface="Calibri"/>
                <a:cs typeface="Calibri"/>
              </a:rPr>
              <a:t> </a:t>
            </a:r>
            <a:r>
              <a:rPr sz="2600" dirty="0">
                <a:latin typeface="Calibri"/>
                <a:cs typeface="Calibri"/>
              </a:rPr>
              <a:t>είναι</a:t>
            </a:r>
            <a:r>
              <a:rPr sz="2600" spc="-70" dirty="0">
                <a:latin typeface="Calibri"/>
                <a:cs typeface="Calibri"/>
              </a:rPr>
              <a:t> </a:t>
            </a:r>
            <a:r>
              <a:rPr sz="2600" dirty="0">
                <a:latin typeface="Calibri"/>
                <a:cs typeface="Calibri"/>
              </a:rPr>
              <a:t>περίπου</a:t>
            </a:r>
            <a:r>
              <a:rPr sz="2600" spc="-55" dirty="0">
                <a:latin typeface="Calibri"/>
                <a:cs typeface="Calibri"/>
              </a:rPr>
              <a:t> </a:t>
            </a:r>
            <a:r>
              <a:rPr sz="2600" dirty="0">
                <a:latin typeface="Calibri"/>
                <a:cs typeface="Calibri"/>
              </a:rPr>
              <a:t>0,68</a:t>
            </a:r>
            <a:r>
              <a:rPr sz="2600" spc="-80" dirty="0">
                <a:latin typeface="Calibri"/>
                <a:cs typeface="Calibri"/>
              </a:rPr>
              <a:t> </a:t>
            </a:r>
            <a:r>
              <a:rPr sz="2600" dirty="0">
                <a:latin typeface="Calibri"/>
                <a:cs typeface="Calibri"/>
              </a:rPr>
              <a:t>ή</a:t>
            </a:r>
            <a:r>
              <a:rPr sz="2600" spc="-100" dirty="0">
                <a:latin typeface="Calibri"/>
                <a:cs typeface="Calibri"/>
              </a:rPr>
              <a:t> </a:t>
            </a:r>
            <a:r>
              <a:rPr sz="2600" spc="-25" dirty="0">
                <a:latin typeface="Calibri"/>
                <a:cs typeface="Calibri"/>
              </a:rPr>
              <a:t>68%</a:t>
            </a:r>
            <a:endParaRPr sz="2600">
              <a:latin typeface="Calibri"/>
              <a:cs typeface="Calibri"/>
            </a:endParaRPr>
          </a:p>
          <a:p>
            <a:pPr marL="822960">
              <a:lnSpc>
                <a:spcPct val="100000"/>
              </a:lnSpc>
              <a:spcBef>
                <a:spcPts val="1825"/>
              </a:spcBef>
            </a:pPr>
            <a:r>
              <a:rPr sz="2600" dirty="0">
                <a:latin typeface="Calibri"/>
                <a:cs typeface="Calibri"/>
              </a:rPr>
              <a:t>±2</a:t>
            </a:r>
            <a:r>
              <a:rPr sz="2600" spc="-95" dirty="0">
                <a:latin typeface="Calibri"/>
                <a:cs typeface="Calibri"/>
              </a:rPr>
              <a:t> </a:t>
            </a:r>
            <a:r>
              <a:rPr sz="2600" dirty="0">
                <a:latin typeface="Calibri"/>
                <a:cs typeface="Calibri"/>
              </a:rPr>
              <a:t>τυπικές</a:t>
            </a:r>
            <a:r>
              <a:rPr sz="2600" spc="-50" dirty="0">
                <a:latin typeface="Calibri"/>
                <a:cs typeface="Calibri"/>
              </a:rPr>
              <a:t> </a:t>
            </a:r>
            <a:r>
              <a:rPr sz="2600" dirty="0">
                <a:latin typeface="Calibri"/>
                <a:cs typeface="Calibri"/>
              </a:rPr>
              <a:t>αποκλίσεις</a:t>
            </a:r>
            <a:r>
              <a:rPr sz="2600" spc="-45" dirty="0">
                <a:latin typeface="Calibri"/>
                <a:cs typeface="Calibri"/>
              </a:rPr>
              <a:t> </a:t>
            </a:r>
            <a:r>
              <a:rPr sz="2600" dirty="0">
                <a:latin typeface="Calibri"/>
                <a:cs typeface="Calibri"/>
              </a:rPr>
              <a:t>είναι</a:t>
            </a:r>
            <a:r>
              <a:rPr sz="2600" spc="-85" dirty="0">
                <a:latin typeface="Calibri"/>
                <a:cs typeface="Calibri"/>
              </a:rPr>
              <a:t> </a:t>
            </a:r>
            <a:r>
              <a:rPr sz="2600" dirty="0">
                <a:latin typeface="Calibri"/>
                <a:cs typeface="Calibri"/>
              </a:rPr>
              <a:t>περίπου</a:t>
            </a:r>
            <a:r>
              <a:rPr sz="2600" spc="-70" dirty="0">
                <a:latin typeface="Calibri"/>
                <a:cs typeface="Calibri"/>
              </a:rPr>
              <a:t> </a:t>
            </a:r>
            <a:r>
              <a:rPr sz="2600" dirty="0">
                <a:latin typeface="Calibri"/>
                <a:cs typeface="Calibri"/>
              </a:rPr>
              <a:t>0,95</a:t>
            </a:r>
            <a:r>
              <a:rPr sz="2600" spc="-90" dirty="0">
                <a:latin typeface="Calibri"/>
                <a:cs typeface="Calibri"/>
              </a:rPr>
              <a:t> </a:t>
            </a:r>
            <a:r>
              <a:rPr sz="2600" dirty="0">
                <a:latin typeface="Calibri"/>
                <a:cs typeface="Calibri"/>
              </a:rPr>
              <a:t>ή</a:t>
            </a:r>
            <a:r>
              <a:rPr sz="2600" spc="-105" dirty="0">
                <a:latin typeface="Calibri"/>
                <a:cs typeface="Calibri"/>
              </a:rPr>
              <a:t> </a:t>
            </a:r>
            <a:r>
              <a:rPr sz="2600" spc="-25" dirty="0">
                <a:latin typeface="Calibri"/>
                <a:cs typeface="Calibri"/>
              </a:rPr>
              <a:t>95%</a:t>
            </a:r>
            <a:endParaRPr sz="2600">
              <a:latin typeface="Calibri"/>
              <a:cs typeface="Calibri"/>
            </a:endParaRPr>
          </a:p>
          <a:p>
            <a:pPr marL="822960">
              <a:lnSpc>
                <a:spcPct val="100000"/>
              </a:lnSpc>
              <a:spcBef>
                <a:spcPts val="1825"/>
              </a:spcBef>
            </a:pPr>
            <a:r>
              <a:rPr sz="2600" dirty="0">
                <a:latin typeface="Calibri"/>
                <a:cs typeface="Calibri"/>
              </a:rPr>
              <a:t>±3</a:t>
            </a:r>
            <a:r>
              <a:rPr sz="2600" spc="-95" dirty="0">
                <a:latin typeface="Calibri"/>
                <a:cs typeface="Calibri"/>
              </a:rPr>
              <a:t> </a:t>
            </a:r>
            <a:r>
              <a:rPr sz="2600" dirty="0">
                <a:latin typeface="Calibri"/>
                <a:cs typeface="Calibri"/>
              </a:rPr>
              <a:t>τυπικές</a:t>
            </a:r>
            <a:r>
              <a:rPr sz="2600" spc="-55" dirty="0">
                <a:latin typeface="Calibri"/>
                <a:cs typeface="Calibri"/>
              </a:rPr>
              <a:t> </a:t>
            </a:r>
            <a:r>
              <a:rPr sz="2600" dirty="0">
                <a:latin typeface="Calibri"/>
                <a:cs typeface="Calibri"/>
              </a:rPr>
              <a:t>αποκλίσεις</a:t>
            </a:r>
            <a:r>
              <a:rPr sz="2600" spc="-45" dirty="0">
                <a:latin typeface="Calibri"/>
                <a:cs typeface="Calibri"/>
              </a:rPr>
              <a:t> </a:t>
            </a:r>
            <a:r>
              <a:rPr sz="2600" dirty="0">
                <a:latin typeface="Calibri"/>
                <a:cs typeface="Calibri"/>
              </a:rPr>
              <a:t>είναι</a:t>
            </a:r>
            <a:r>
              <a:rPr sz="2600" spc="-85" dirty="0">
                <a:latin typeface="Calibri"/>
                <a:cs typeface="Calibri"/>
              </a:rPr>
              <a:t> </a:t>
            </a:r>
            <a:r>
              <a:rPr sz="2600" dirty="0">
                <a:latin typeface="Calibri"/>
                <a:cs typeface="Calibri"/>
              </a:rPr>
              <a:t>περίπου</a:t>
            </a:r>
            <a:r>
              <a:rPr sz="2600" spc="-70" dirty="0">
                <a:latin typeface="Calibri"/>
                <a:cs typeface="Calibri"/>
              </a:rPr>
              <a:t> </a:t>
            </a:r>
            <a:r>
              <a:rPr sz="2600" dirty="0">
                <a:latin typeface="Calibri"/>
                <a:cs typeface="Calibri"/>
              </a:rPr>
              <a:t>0,997</a:t>
            </a:r>
            <a:r>
              <a:rPr sz="2600" spc="-114" dirty="0">
                <a:latin typeface="Calibri"/>
                <a:cs typeface="Calibri"/>
              </a:rPr>
              <a:t> </a:t>
            </a:r>
            <a:r>
              <a:rPr sz="2600" dirty="0">
                <a:latin typeface="Calibri"/>
                <a:cs typeface="Calibri"/>
              </a:rPr>
              <a:t>ή</a:t>
            </a:r>
            <a:r>
              <a:rPr sz="2600" spc="-85" dirty="0">
                <a:latin typeface="Calibri"/>
                <a:cs typeface="Calibri"/>
              </a:rPr>
              <a:t> </a:t>
            </a:r>
            <a:r>
              <a:rPr sz="2600" spc="-10" dirty="0">
                <a:latin typeface="Calibri"/>
                <a:cs typeface="Calibri"/>
              </a:rPr>
              <a:t>99,7%</a:t>
            </a:r>
            <a:endParaRPr sz="26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532" y="442787"/>
            <a:ext cx="11743267" cy="899221"/>
          </a:xfrm>
          <a:prstGeom prst="rect">
            <a:avLst/>
          </a:prstGeom>
        </p:spPr>
        <p:txBody>
          <a:bodyPr vert="horz" wrap="square" lIns="0" tIns="13335" rIns="0" bIns="0" rtlCol="0" anchor="ctr">
            <a:spAutoFit/>
          </a:bodyPr>
          <a:lstStyle/>
          <a:p>
            <a:pPr marL="12700" algn="just">
              <a:spcBef>
                <a:spcPts val="105"/>
              </a:spcBef>
            </a:pPr>
            <a:r>
              <a:rPr sz="3200" b="1" spc="-25" dirty="0">
                <a:solidFill>
                  <a:srgbClr val="5FCAEE"/>
                </a:solidFill>
                <a:latin typeface="Trebuchet MS"/>
              </a:rPr>
              <a:t>ΠΟΣΟΣΤΟ ΤΙΜΩΝ ΠΑΝΩ Ή ΚΑΤΩ ΑΠΟ ΤΥΧΑΙΑ ΤΙΜΗ ΚΑΝΟΝΙΚΗΣ ΚΑΤΑΝΟΜΗΣ</a:t>
            </a:r>
          </a:p>
        </p:txBody>
      </p:sp>
      <p:sp>
        <p:nvSpPr>
          <p:cNvPr id="3" name="object 3"/>
          <p:cNvSpPr txBox="1"/>
          <p:nvPr/>
        </p:nvSpPr>
        <p:spPr>
          <a:xfrm>
            <a:off x="321732" y="1732565"/>
            <a:ext cx="11667067" cy="1528880"/>
          </a:xfrm>
          <a:prstGeom prst="rect">
            <a:avLst/>
          </a:prstGeom>
        </p:spPr>
        <p:txBody>
          <a:bodyPr vert="horz" wrap="square" lIns="0" tIns="12065" rIns="0" bIns="0" rtlCol="0">
            <a:spAutoFit/>
          </a:bodyPr>
          <a:lstStyle/>
          <a:p>
            <a:pPr marL="12700" marR="5080" algn="just">
              <a:lnSpc>
                <a:spcPct val="120100"/>
              </a:lnSpc>
              <a:spcBef>
                <a:spcPts val="95"/>
              </a:spcBef>
            </a:pPr>
            <a:r>
              <a:rPr sz="2800" dirty="0">
                <a:latin typeface="Calibri"/>
                <a:cs typeface="Calibri"/>
              </a:rPr>
              <a:t>Αν</a:t>
            </a:r>
            <a:r>
              <a:rPr sz="2800" spc="-50" dirty="0">
                <a:latin typeface="Calibri"/>
                <a:cs typeface="Calibri"/>
              </a:rPr>
              <a:t> </a:t>
            </a:r>
            <a:r>
              <a:rPr sz="2800" dirty="0">
                <a:latin typeface="Calibri"/>
                <a:cs typeface="Calibri"/>
              </a:rPr>
              <a:t>μετατρέψω</a:t>
            </a:r>
            <a:r>
              <a:rPr sz="2800" spc="-40" dirty="0">
                <a:latin typeface="Calibri"/>
                <a:cs typeface="Calibri"/>
              </a:rPr>
              <a:t> </a:t>
            </a:r>
            <a:r>
              <a:rPr sz="2800" dirty="0">
                <a:latin typeface="Calibri"/>
                <a:cs typeface="Calibri"/>
              </a:rPr>
              <a:t>την</a:t>
            </a:r>
            <a:r>
              <a:rPr sz="2800" spc="-40" dirty="0">
                <a:latin typeface="Calibri"/>
                <a:cs typeface="Calibri"/>
              </a:rPr>
              <a:t> </a:t>
            </a:r>
            <a:r>
              <a:rPr sz="2800" dirty="0">
                <a:latin typeface="Calibri"/>
                <a:cs typeface="Calibri"/>
              </a:rPr>
              <a:t>τιμή</a:t>
            </a:r>
            <a:r>
              <a:rPr sz="2800" spc="-40" dirty="0">
                <a:latin typeface="Calibri"/>
                <a:cs typeface="Calibri"/>
              </a:rPr>
              <a:t> </a:t>
            </a:r>
            <a:r>
              <a:rPr sz="2800" dirty="0">
                <a:latin typeface="Calibri"/>
                <a:cs typeface="Calibri"/>
              </a:rPr>
              <a:t>x</a:t>
            </a:r>
            <a:r>
              <a:rPr sz="2800" spc="-45" dirty="0">
                <a:latin typeface="Calibri"/>
                <a:cs typeface="Calibri"/>
              </a:rPr>
              <a:t> </a:t>
            </a:r>
            <a:r>
              <a:rPr sz="2800" dirty="0">
                <a:latin typeface="Calibri"/>
                <a:cs typeface="Calibri"/>
              </a:rPr>
              <a:t>μιας</a:t>
            </a:r>
            <a:r>
              <a:rPr sz="2800" spc="-35" dirty="0">
                <a:latin typeface="Calibri"/>
                <a:cs typeface="Calibri"/>
              </a:rPr>
              <a:t> </a:t>
            </a:r>
            <a:r>
              <a:rPr sz="2800" spc="-10" dirty="0">
                <a:latin typeface="Calibri"/>
                <a:cs typeface="Calibri"/>
              </a:rPr>
              <a:t>κανονικής</a:t>
            </a:r>
            <a:r>
              <a:rPr sz="2800" spc="-70" dirty="0">
                <a:latin typeface="Calibri"/>
                <a:cs typeface="Calibri"/>
              </a:rPr>
              <a:t> </a:t>
            </a:r>
            <a:r>
              <a:rPr sz="2800" spc="-10" dirty="0">
                <a:latin typeface="Calibri"/>
                <a:cs typeface="Calibri"/>
              </a:rPr>
              <a:t>κατανομής</a:t>
            </a:r>
            <a:r>
              <a:rPr sz="2800" spc="-55" dirty="0">
                <a:latin typeface="Calibri"/>
                <a:cs typeface="Calibri"/>
              </a:rPr>
              <a:t> </a:t>
            </a:r>
            <a:r>
              <a:rPr sz="2800" dirty="0">
                <a:latin typeface="Calibri"/>
                <a:cs typeface="Calibri"/>
              </a:rPr>
              <a:t>σε</a:t>
            </a:r>
            <a:r>
              <a:rPr sz="2800" spc="-45" dirty="0">
                <a:latin typeface="Calibri"/>
                <a:cs typeface="Calibri"/>
              </a:rPr>
              <a:t> </a:t>
            </a:r>
            <a:r>
              <a:rPr sz="2800" dirty="0">
                <a:latin typeface="Calibri"/>
                <a:cs typeface="Calibri"/>
              </a:rPr>
              <a:t>τυπική</a:t>
            </a:r>
            <a:r>
              <a:rPr sz="2800" spc="-45" dirty="0">
                <a:latin typeface="Calibri"/>
                <a:cs typeface="Calibri"/>
              </a:rPr>
              <a:t> </a:t>
            </a:r>
            <a:r>
              <a:rPr sz="2800" spc="-20" dirty="0">
                <a:latin typeface="Calibri"/>
                <a:cs typeface="Calibri"/>
              </a:rPr>
              <a:t>τιμή </a:t>
            </a:r>
            <a:r>
              <a:rPr sz="2800" dirty="0">
                <a:latin typeface="Calibri"/>
                <a:cs typeface="Calibri"/>
              </a:rPr>
              <a:t>z,</a:t>
            </a:r>
            <a:r>
              <a:rPr sz="2800" spc="-30" dirty="0">
                <a:latin typeface="Calibri"/>
                <a:cs typeface="Calibri"/>
              </a:rPr>
              <a:t> </a:t>
            </a:r>
            <a:r>
              <a:rPr sz="2800" dirty="0">
                <a:latin typeface="Calibri"/>
                <a:cs typeface="Calibri"/>
              </a:rPr>
              <a:t>τότε</a:t>
            </a:r>
            <a:r>
              <a:rPr sz="2800" spc="-35" dirty="0">
                <a:latin typeface="Calibri"/>
                <a:cs typeface="Calibri"/>
              </a:rPr>
              <a:t> </a:t>
            </a:r>
            <a:r>
              <a:rPr sz="2800" dirty="0">
                <a:latin typeface="Calibri"/>
                <a:cs typeface="Calibri"/>
              </a:rPr>
              <a:t>μπορώ</a:t>
            </a:r>
            <a:r>
              <a:rPr sz="2800" spc="-40" dirty="0">
                <a:latin typeface="Calibri"/>
                <a:cs typeface="Calibri"/>
              </a:rPr>
              <a:t> </a:t>
            </a:r>
            <a:r>
              <a:rPr sz="2800" dirty="0">
                <a:latin typeface="Calibri"/>
                <a:cs typeface="Calibri"/>
              </a:rPr>
              <a:t>να</a:t>
            </a:r>
            <a:r>
              <a:rPr sz="2800" spc="-35" dirty="0">
                <a:latin typeface="Calibri"/>
                <a:cs typeface="Calibri"/>
              </a:rPr>
              <a:t> </a:t>
            </a:r>
            <a:r>
              <a:rPr sz="2800" dirty="0">
                <a:latin typeface="Calibri"/>
                <a:cs typeface="Calibri"/>
              </a:rPr>
              <a:t>βρω</a:t>
            </a:r>
            <a:r>
              <a:rPr sz="2800" spc="-35" dirty="0">
                <a:latin typeface="Calibri"/>
                <a:cs typeface="Calibri"/>
              </a:rPr>
              <a:t> </a:t>
            </a:r>
            <a:r>
              <a:rPr sz="2800" dirty="0">
                <a:latin typeface="Calibri"/>
                <a:cs typeface="Calibri"/>
              </a:rPr>
              <a:t>το</a:t>
            </a:r>
            <a:r>
              <a:rPr sz="2800" spc="-5" dirty="0">
                <a:latin typeface="Calibri"/>
                <a:cs typeface="Calibri"/>
              </a:rPr>
              <a:t> </a:t>
            </a:r>
            <a:r>
              <a:rPr sz="2800" dirty="0">
                <a:latin typeface="Calibri"/>
                <a:cs typeface="Calibri"/>
              </a:rPr>
              <a:t>ποσοστό</a:t>
            </a:r>
            <a:r>
              <a:rPr sz="2800" spc="-45" dirty="0">
                <a:latin typeface="Calibri"/>
                <a:cs typeface="Calibri"/>
              </a:rPr>
              <a:t> </a:t>
            </a:r>
            <a:r>
              <a:rPr sz="2800" dirty="0">
                <a:latin typeface="Calibri"/>
                <a:cs typeface="Calibri"/>
              </a:rPr>
              <a:t>των</a:t>
            </a:r>
            <a:r>
              <a:rPr sz="2800" spc="-45" dirty="0">
                <a:latin typeface="Calibri"/>
                <a:cs typeface="Calibri"/>
              </a:rPr>
              <a:t> </a:t>
            </a:r>
            <a:r>
              <a:rPr sz="2800" dirty="0">
                <a:latin typeface="Calibri"/>
                <a:cs typeface="Calibri"/>
              </a:rPr>
              <a:t>τιμών</a:t>
            </a:r>
            <a:r>
              <a:rPr sz="2800" spc="5" dirty="0">
                <a:latin typeface="Calibri"/>
                <a:cs typeface="Calibri"/>
              </a:rPr>
              <a:t> </a:t>
            </a:r>
            <a:r>
              <a:rPr sz="2800" dirty="0">
                <a:latin typeface="Calibri"/>
                <a:cs typeface="Calibri"/>
              </a:rPr>
              <a:t>που</a:t>
            </a:r>
            <a:r>
              <a:rPr sz="2800" spc="-60" dirty="0">
                <a:latin typeface="Calibri"/>
                <a:cs typeface="Calibri"/>
              </a:rPr>
              <a:t> </a:t>
            </a:r>
            <a:r>
              <a:rPr sz="2800" spc="-10" dirty="0">
                <a:latin typeface="Calibri"/>
                <a:cs typeface="Calibri"/>
              </a:rPr>
              <a:t>βρίσκονται</a:t>
            </a:r>
            <a:r>
              <a:rPr lang="el-GR" sz="2800" spc="-10" dirty="0">
                <a:latin typeface="Calibri"/>
                <a:cs typeface="Calibri"/>
              </a:rPr>
              <a:t> </a:t>
            </a:r>
            <a:r>
              <a:rPr sz="2800" dirty="0" err="1">
                <a:latin typeface="Calibri"/>
                <a:cs typeface="Calibri"/>
              </a:rPr>
              <a:t>μετ</a:t>
            </a:r>
            <a:r>
              <a:rPr sz="2800" dirty="0">
                <a:latin typeface="Calibri"/>
                <a:cs typeface="Calibri"/>
              </a:rPr>
              <a:t>αξύ</a:t>
            </a:r>
            <a:r>
              <a:rPr sz="2800" spc="-55" dirty="0">
                <a:latin typeface="Calibri"/>
                <a:cs typeface="Calibri"/>
              </a:rPr>
              <a:t> </a:t>
            </a:r>
            <a:r>
              <a:rPr sz="2800" dirty="0">
                <a:latin typeface="Calibri"/>
                <a:cs typeface="Calibri"/>
              </a:rPr>
              <a:t>αυτής</a:t>
            </a:r>
            <a:r>
              <a:rPr sz="2800" spc="-35" dirty="0">
                <a:latin typeface="Calibri"/>
                <a:cs typeface="Calibri"/>
              </a:rPr>
              <a:t> </a:t>
            </a:r>
            <a:r>
              <a:rPr sz="2800" dirty="0">
                <a:latin typeface="Calibri"/>
                <a:cs typeface="Calibri"/>
              </a:rPr>
              <a:t>και</a:t>
            </a:r>
            <a:r>
              <a:rPr sz="2800" spc="-60" dirty="0">
                <a:latin typeface="Calibri"/>
                <a:cs typeface="Calibri"/>
              </a:rPr>
              <a:t> </a:t>
            </a:r>
            <a:r>
              <a:rPr sz="2800" dirty="0">
                <a:latin typeface="Calibri"/>
                <a:cs typeface="Calibri"/>
              </a:rPr>
              <a:t>του</a:t>
            </a:r>
            <a:r>
              <a:rPr sz="2800" spc="-35" dirty="0">
                <a:latin typeface="Calibri"/>
                <a:cs typeface="Calibri"/>
              </a:rPr>
              <a:t> </a:t>
            </a:r>
            <a:r>
              <a:rPr sz="2800" dirty="0">
                <a:latin typeface="Calibri"/>
                <a:cs typeface="Calibri"/>
              </a:rPr>
              <a:t>μέσου</a:t>
            </a:r>
            <a:r>
              <a:rPr sz="2800" spc="-55" dirty="0">
                <a:latin typeface="Calibri"/>
                <a:cs typeface="Calibri"/>
              </a:rPr>
              <a:t> </a:t>
            </a:r>
            <a:r>
              <a:rPr sz="2800" dirty="0">
                <a:latin typeface="Calibri"/>
                <a:cs typeface="Calibri"/>
              </a:rPr>
              <a:t>όρου</a:t>
            </a:r>
            <a:r>
              <a:rPr sz="2800" spc="-75" dirty="0">
                <a:latin typeface="Calibri"/>
                <a:cs typeface="Calibri"/>
              </a:rPr>
              <a:t> </a:t>
            </a:r>
            <a:r>
              <a:rPr sz="2800" dirty="0">
                <a:latin typeface="Calibri"/>
                <a:cs typeface="Calibri"/>
              </a:rPr>
              <a:t>με</a:t>
            </a:r>
            <a:r>
              <a:rPr sz="2800" spc="-45" dirty="0">
                <a:latin typeface="Calibri"/>
                <a:cs typeface="Calibri"/>
              </a:rPr>
              <a:t> </a:t>
            </a:r>
            <a:r>
              <a:rPr sz="2800" dirty="0">
                <a:latin typeface="Calibri"/>
                <a:cs typeface="Calibri"/>
              </a:rPr>
              <a:t>τη</a:t>
            </a:r>
            <a:r>
              <a:rPr sz="2800" spc="-55" dirty="0">
                <a:latin typeface="Calibri"/>
                <a:cs typeface="Calibri"/>
              </a:rPr>
              <a:t> </a:t>
            </a:r>
            <a:r>
              <a:rPr sz="2800" dirty="0">
                <a:latin typeface="Calibri"/>
                <a:cs typeface="Calibri"/>
              </a:rPr>
              <a:t>βοήθεια</a:t>
            </a:r>
            <a:r>
              <a:rPr sz="2800" spc="-60" dirty="0">
                <a:latin typeface="Calibri"/>
                <a:cs typeface="Calibri"/>
              </a:rPr>
              <a:t> </a:t>
            </a:r>
            <a:r>
              <a:rPr sz="2800" dirty="0">
                <a:latin typeface="Calibri"/>
                <a:cs typeface="Calibri"/>
              </a:rPr>
              <a:t>του</a:t>
            </a:r>
            <a:r>
              <a:rPr sz="2800" spc="-50" dirty="0">
                <a:latin typeface="Calibri"/>
                <a:cs typeface="Calibri"/>
              </a:rPr>
              <a:t> </a:t>
            </a:r>
            <a:r>
              <a:rPr sz="2800" spc="-10" dirty="0">
                <a:latin typeface="Calibri"/>
                <a:cs typeface="Calibri"/>
              </a:rPr>
              <a:t>Πίνακα </a:t>
            </a:r>
            <a:r>
              <a:rPr sz="2800" dirty="0">
                <a:latin typeface="Calibri"/>
                <a:cs typeface="Calibri"/>
              </a:rPr>
              <a:t>Κρίσιμων</a:t>
            </a:r>
            <a:r>
              <a:rPr sz="2800" spc="-75" dirty="0">
                <a:latin typeface="Calibri"/>
                <a:cs typeface="Calibri"/>
              </a:rPr>
              <a:t> </a:t>
            </a:r>
            <a:r>
              <a:rPr sz="2800" spc="-10" dirty="0">
                <a:latin typeface="Calibri"/>
                <a:cs typeface="Calibri"/>
              </a:rPr>
              <a:t>Τιμών.</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C914B3-1E99-4C94-A765-978447FDC738}"/>
              </a:ext>
            </a:extLst>
          </p:cNvPr>
          <p:cNvSpPr>
            <a:spLocks noGrp="1"/>
          </p:cNvSpPr>
          <p:nvPr>
            <p:ph type="ctrTitle"/>
          </p:nvPr>
        </p:nvSpPr>
        <p:spPr>
          <a:xfrm>
            <a:off x="4532328" y="172635"/>
            <a:ext cx="3127344" cy="567463"/>
          </a:xfrm>
        </p:spPr>
        <p:txBody>
          <a:bodyPr vert="horz" wrap="square" lIns="0" tIns="13335" rIns="0" bIns="0" rtlCol="0" anchor="ctr">
            <a:spAutoFit/>
          </a:bodyPr>
          <a:lstStyle/>
          <a:p>
            <a:pPr marL="12700" algn="ctr">
              <a:lnSpc>
                <a:spcPct val="100000"/>
              </a:lnSpc>
              <a:spcBef>
                <a:spcPts val="105"/>
              </a:spcBef>
            </a:pPr>
            <a:r>
              <a:rPr lang="el-GR" sz="3600" spc="-25" dirty="0">
                <a:solidFill>
                  <a:srgbClr val="5FCAEE"/>
                </a:solidFill>
                <a:latin typeface="Trebuchet MS"/>
                <a:cs typeface="+mj-cs"/>
              </a:rPr>
              <a:t>ΠΑΡΑΔΕΙΓΜΑ</a:t>
            </a:r>
          </a:p>
        </p:txBody>
      </p:sp>
      <p:sp>
        <p:nvSpPr>
          <p:cNvPr id="3" name="Υπότιτλος 2">
            <a:extLst>
              <a:ext uri="{FF2B5EF4-FFF2-40B4-BE49-F238E27FC236}">
                <a16:creationId xmlns:a16="http://schemas.microsoft.com/office/drawing/2014/main" id="{420FCB0D-A9F5-41BC-B4FB-4E0C0FF85911}"/>
              </a:ext>
            </a:extLst>
          </p:cNvPr>
          <p:cNvSpPr>
            <a:spLocks noGrp="1"/>
          </p:cNvSpPr>
          <p:nvPr>
            <p:ph type="subTitle" idx="4"/>
          </p:nvPr>
        </p:nvSpPr>
        <p:spPr>
          <a:xfrm>
            <a:off x="457200" y="773296"/>
            <a:ext cx="11833412" cy="1329595"/>
          </a:xfrm>
        </p:spPr>
        <p:txBody>
          <a:bodyPr/>
          <a:lstStyle/>
          <a:p>
            <a:pPr marL="0" indent="0" algn="just">
              <a:buNone/>
            </a:pPr>
            <a:r>
              <a:rPr lang="el-GR" b="1" i="0" dirty="0"/>
              <a:t>Ένας καθηγητής φυσικής έδωσε σε δύο τμήματα ενός φροντιστηρίου το ίδιο τεστ. Η επίδοση των μαθητών του κάθε τμήματος (όπως μετρήθηκε με τη χρήση 20βάθμιας κλίμακας) παρουσιάζεται στον παρακάτω πίνακα:</a:t>
            </a:r>
          </a:p>
        </p:txBody>
      </p:sp>
      <p:graphicFrame>
        <p:nvGraphicFramePr>
          <p:cNvPr id="4" name="Πίνακας 4">
            <a:extLst>
              <a:ext uri="{FF2B5EF4-FFF2-40B4-BE49-F238E27FC236}">
                <a16:creationId xmlns:a16="http://schemas.microsoft.com/office/drawing/2014/main" id="{E9D36225-E3D6-4580-9D79-C1C827C6011A}"/>
              </a:ext>
            </a:extLst>
          </p:cNvPr>
          <p:cNvGraphicFramePr>
            <a:graphicFrameLocks noGrp="1"/>
          </p:cNvGraphicFramePr>
          <p:nvPr>
            <p:extLst>
              <p:ext uri="{D42A27DB-BD31-4B8C-83A1-F6EECF244321}">
                <p14:modId xmlns:p14="http://schemas.microsoft.com/office/powerpoint/2010/main" val="1181511897"/>
              </p:ext>
            </p:extLst>
          </p:nvPr>
        </p:nvGraphicFramePr>
        <p:xfrm>
          <a:off x="2684929" y="2136089"/>
          <a:ext cx="6822142" cy="1569720"/>
        </p:xfrm>
        <a:graphic>
          <a:graphicData uri="http://schemas.openxmlformats.org/drawingml/2006/table">
            <a:tbl>
              <a:tblPr firstRow="1" bandRow="1">
                <a:tableStyleId>{5C22544A-7EE6-4342-B048-85BDC9FD1C3A}</a:tableStyleId>
              </a:tblPr>
              <a:tblGrid>
                <a:gridCol w="3411071">
                  <a:extLst>
                    <a:ext uri="{9D8B030D-6E8A-4147-A177-3AD203B41FA5}">
                      <a16:colId xmlns:a16="http://schemas.microsoft.com/office/drawing/2014/main" val="2019033871"/>
                    </a:ext>
                  </a:extLst>
                </a:gridCol>
                <a:gridCol w="3411071">
                  <a:extLst>
                    <a:ext uri="{9D8B030D-6E8A-4147-A177-3AD203B41FA5}">
                      <a16:colId xmlns:a16="http://schemas.microsoft.com/office/drawing/2014/main" val="1381950802"/>
                    </a:ext>
                  </a:extLst>
                </a:gridCol>
              </a:tblGrid>
              <a:tr h="370840">
                <a:tc>
                  <a:txBody>
                    <a:bodyPr/>
                    <a:lstStyle/>
                    <a:p>
                      <a:pPr algn="ctr"/>
                      <a:r>
                        <a:rPr lang="el-GR" sz="2400" b="1" dirty="0"/>
                        <a:t>Τμήμα Α</a:t>
                      </a:r>
                    </a:p>
                  </a:txBody>
                  <a:tcPr/>
                </a:tc>
                <a:tc>
                  <a:txBody>
                    <a:bodyPr/>
                    <a:lstStyle/>
                    <a:p>
                      <a:pPr algn="ctr"/>
                      <a:r>
                        <a:rPr lang="el-GR" sz="2400" b="1" dirty="0"/>
                        <a:t>Τμήμα Β</a:t>
                      </a:r>
                    </a:p>
                  </a:txBody>
                  <a:tcPr/>
                </a:tc>
                <a:extLst>
                  <a:ext uri="{0D108BD9-81ED-4DB2-BD59-A6C34878D82A}">
                    <a16:rowId xmlns:a16="http://schemas.microsoft.com/office/drawing/2014/main" val="2425796848"/>
                  </a:ext>
                </a:extLst>
              </a:tr>
              <a:tr h="370840">
                <a:tc>
                  <a:txBody>
                    <a:bodyPr/>
                    <a:lstStyle/>
                    <a:p>
                      <a:pPr algn="ctr"/>
                      <a:r>
                        <a:rPr lang="el-GR" sz="1600" b="1" dirty="0"/>
                        <a:t>15 13</a:t>
                      </a:r>
                    </a:p>
                  </a:txBody>
                  <a:tcPr/>
                </a:tc>
                <a:tc>
                  <a:txBody>
                    <a:bodyPr/>
                    <a:lstStyle/>
                    <a:p>
                      <a:pPr marL="0" algn="ctr" defTabSz="685800" rtl="0" eaLnBrk="1" latinLnBrk="0" hangingPunct="1"/>
                      <a:r>
                        <a:rPr lang="el-GR" sz="1600" b="1" kern="1200" dirty="0">
                          <a:solidFill>
                            <a:schemeClr val="dk1"/>
                          </a:solidFill>
                          <a:latin typeface="+mn-lt"/>
                          <a:ea typeface="+mn-ea"/>
                          <a:cs typeface="+mn-cs"/>
                        </a:rPr>
                        <a:t>15 10</a:t>
                      </a:r>
                    </a:p>
                  </a:txBody>
                  <a:tcPr/>
                </a:tc>
                <a:extLst>
                  <a:ext uri="{0D108BD9-81ED-4DB2-BD59-A6C34878D82A}">
                    <a16:rowId xmlns:a16="http://schemas.microsoft.com/office/drawing/2014/main" val="2896594166"/>
                  </a:ext>
                </a:extLst>
              </a:tr>
              <a:tr h="370840">
                <a:tc>
                  <a:txBody>
                    <a:bodyPr/>
                    <a:lstStyle/>
                    <a:p>
                      <a:pPr algn="ctr"/>
                      <a:r>
                        <a:rPr lang="el-GR" sz="1600" b="1" dirty="0"/>
                        <a:t>16 15</a:t>
                      </a:r>
                    </a:p>
                  </a:txBody>
                  <a:tcPr/>
                </a:tc>
                <a:tc>
                  <a:txBody>
                    <a:bodyPr/>
                    <a:lstStyle/>
                    <a:p>
                      <a:pPr marL="0" algn="ctr" defTabSz="685800" rtl="0" eaLnBrk="1" latinLnBrk="0" hangingPunct="1"/>
                      <a:r>
                        <a:rPr lang="el-GR" sz="1600" b="1" kern="1200" dirty="0">
                          <a:solidFill>
                            <a:schemeClr val="dk1"/>
                          </a:solidFill>
                          <a:latin typeface="+mn-lt"/>
                          <a:ea typeface="+mn-ea"/>
                          <a:cs typeface="+mn-cs"/>
                        </a:rPr>
                        <a:t>11 20</a:t>
                      </a:r>
                    </a:p>
                  </a:txBody>
                  <a:tcPr/>
                </a:tc>
                <a:extLst>
                  <a:ext uri="{0D108BD9-81ED-4DB2-BD59-A6C34878D82A}">
                    <a16:rowId xmlns:a16="http://schemas.microsoft.com/office/drawing/2014/main" val="3059849853"/>
                  </a:ext>
                </a:extLst>
              </a:tr>
              <a:tr h="370840">
                <a:tc>
                  <a:txBody>
                    <a:bodyPr/>
                    <a:lstStyle/>
                    <a:p>
                      <a:pPr algn="ctr"/>
                      <a:r>
                        <a:rPr lang="el-GR" sz="1600" b="1" dirty="0"/>
                        <a:t>17 14</a:t>
                      </a:r>
                    </a:p>
                  </a:txBody>
                  <a:tcPr/>
                </a:tc>
                <a:tc>
                  <a:txBody>
                    <a:bodyPr/>
                    <a:lstStyle/>
                    <a:p>
                      <a:pPr marL="0" algn="ctr" defTabSz="685800" rtl="0" eaLnBrk="1" latinLnBrk="0" hangingPunct="1"/>
                      <a:r>
                        <a:rPr lang="el-GR" sz="1600" b="1" kern="1200" dirty="0">
                          <a:solidFill>
                            <a:schemeClr val="dk1"/>
                          </a:solidFill>
                          <a:latin typeface="+mn-lt"/>
                          <a:ea typeface="+mn-ea"/>
                          <a:cs typeface="+mn-cs"/>
                        </a:rPr>
                        <a:t>19 15</a:t>
                      </a:r>
                    </a:p>
                  </a:txBody>
                  <a:tcPr/>
                </a:tc>
                <a:extLst>
                  <a:ext uri="{0D108BD9-81ED-4DB2-BD59-A6C34878D82A}">
                    <a16:rowId xmlns:a16="http://schemas.microsoft.com/office/drawing/2014/main" val="4048211315"/>
                  </a:ext>
                </a:extLst>
              </a:tr>
            </a:tbl>
          </a:graphicData>
        </a:graphic>
      </p:graphicFrame>
      <p:sp>
        <p:nvSpPr>
          <p:cNvPr id="5" name="TextBox 4">
            <a:extLst>
              <a:ext uri="{FF2B5EF4-FFF2-40B4-BE49-F238E27FC236}">
                <a16:creationId xmlns:a16="http://schemas.microsoft.com/office/drawing/2014/main" id="{B6B684C2-59E0-4C27-8834-86B8967AFB5C}"/>
              </a:ext>
            </a:extLst>
          </p:cNvPr>
          <p:cNvSpPr txBox="1"/>
          <p:nvPr/>
        </p:nvSpPr>
        <p:spPr>
          <a:xfrm>
            <a:off x="1609165" y="3917576"/>
            <a:ext cx="9529482" cy="646331"/>
          </a:xfrm>
          <a:prstGeom prst="rect">
            <a:avLst/>
          </a:prstGeom>
          <a:noFill/>
        </p:spPr>
        <p:txBody>
          <a:bodyPr wrap="square" rtlCol="0">
            <a:spAutoFit/>
          </a:bodyPr>
          <a:lstStyle/>
          <a:p>
            <a:pPr algn="just"/>
            <a:r>
              <a:rPr lang="el-GR" sz="3600" dirty="0">
                <a:solidFill>
                  <a:srgbClr val="FF0000"/>
                </a:solidFill>
              </a:rPr>
              <a:t>Ποιο από τα δύο τμήματα έχει καλύτερη επίδοση;</a:t>
            </a:r>
          </a:p>
        </p:txBody>
      </p:sp>
      <p:sp>
        <p:nvSpPr>
          <p:cNvPr id="9" name="TextBox 8">
            <a:extLst>
              <a:ext uri="{FF2B5EF4-FFF2-40B4-BE49-F238E27FC236}">
                <a16:creationId xmlns:a16="http://schemas.microsoft.com/office/drawing/2014/main" id="{F73F21BE-E53A-4EB5-AF20-158EE3972B48}"/>
              </a:ext>
            </a:extLst>
          </p:cNvPr>
          <p:cNvSpPr txBox="1"/>
          <p:nvPr/>
        </p:nvSpPr>
        <p:spPr>
          <a:xfrm>
            <a:off x="4625788" y="4775674"/>
            <a:ext cx="3496236" cy="1872307"/>
          </a:xfrm>
          <a:prstGeom prst="rect">
            <a:avLst/>
          </a:prstGeom>
          <a:noFill/>
        </p:spPr>
        <p:txBody>
          <a:bodyPr wrap="square">
            <a:spAutoFit/>
          </a:bodyPr>
          <a:lstStyle/>
          <a:p>
            <a:pPr marL="469265" marR="0" lvl="0" indent="-457200" algn="l" defTabSz="914400" rtl="0" eaLnBrk="1" fontAlgn="auto" latinLnBrk="0" hangingPunct="1">
              <a:lnSpc>
                <a:spcPct val="100000"/>
              </a:lnSpc>
              <a:spcBef>
                <a:spcPts val="1875"/>
              </a:spcBef>
              <a:spcAft>
                <a:spcPts val="0"/>
              </a:spcAft>
              <a:buClrTx/>
              <a:buSzTx/>
              <a:buFont typeface="Wingdings" panose="05000000000000000000" pitchFamily="2" charset="2"/>
              <a:buChar char="§"/>
              <a:tabLst>
                <a:tab pos="278130" algn="l"/>
              </a:tabLst>
              <a:defRPr/>
            </a:pPr>
            <a:r>
              <a:rPr lang="el-GR" sz="2800" b="1" spc="-10" dirty="0">
                <a:solidFill>
                  <a:prstClr val="black"/>
                </a:solidFill>
                <a:latin typeface="Calibri"/>
                <a:cs typeface="Calibri"/>
              </a:rPr>
              <a:t>Δ</a:t>
            </a:r>
            <a:r>
              <a:rPr kumimoji="0" lang="el-GR" sz="2800" b="1" i="0" u="none" strike="noStrike" kern="1200" cap="none" spc="-10" normalizeH="0" baseline="0" noProof="0" dirty="0" err="1">
                <a:ln>
                  <a:noFill/>
                </a:ln>
                <a:solidFill>
                  <a:prstClr val="black"/>
                </a:solidFill>
                <a:effectLst/>
                <a:uLnTx/>
                <a:uFillTx/>
                <a:latin typeface="Calibri"/>
                <a:ea typeface="+mn-ea"/>
                <a:cs typeface="Calibri"/>
              </a:rPr>
              <a:t>εσπόζουσα</a:t>
            </a:r>
            <a:r>
              <a:rPr kumimoji="0" lang="el-GR" sz="2800" b="1" i="0" u="none" strike="noStrike" kern="1200" cap="none" spc="-65" normalizeH="0" baseline="0" noProof="0" dirty="0">
                <a:ln>
                  <a:noFill/>
                </a:ln>
                <a:solidFill>
                  <a:prstClr val="black"/>
                </a:solidFill>
                <a:effectLst/>
                <a:uLnTx/>
                <a:uFillTx/>
                <a:latin typeface="Calibri"/>
                <a:ea typeface="+mn-ea"/>
                <a:cs typeface="Calibri"/>
              </a:rPr>
              <a:t> </a:t>
            </a:r>
            <a:r>
              <a:rPr kumimoji="0" lang="el-GR" sz="2800" b="1" i="0" u="none" strike="noStrike" kern="1200" cap="none" spc="0" normalizeH="0" baseline="0" noProof="0" dirty="0">
                <a:ln>
                  <a:noFill/>
                </a:ln>
                <a:solidFill>
                  <a:prstClr val="black"/>
                </a:solidFill>
                <a:effectLst/>
                <a:uLnTx/>
                <a:uFillTx/>
                <a:latin typeface="Calibri"/>
                <a:ea typeface="+mn-ea"/>
                <a:cs typeface="Calibri"/>
              </a:rPr>
              <a:t>τιμή</a:t>
            </a:r>
            <a:r>
              <a:rPr kumimoji="0" lang="el-GR" sz="2800" b="1" i="0" u="none" strike="noStrike" kern="1200" cap="none" spc="-65" normalizeH="0" baseline="0" noProof="0" dirty="0">
                <a:ln>
                  <a:noFill/>
                </a:ln>
                <a:solidFill>
                  <a:prstClr val="black"/>
                </a:solidFill>
                <a:effectLst/>
                <a:uLnTx/>
                <a:uFillTx/>
                <a:latin typeface="Calibri"/>
                <a:ea typeface="+mn-ea"/>
                <a:cs typeface="Calibri"/>
              </a:rPr>
              <a:t> </a:t>
            </a:r>
          </a:p>
          <a:p>
            <a:pPr marL="469265" marR="0" lvl="0" indent="-457200" algn="l" defTabSz="914400" rtl="0" eaLnBrk="1" fontAlgn="auto" latinLnBrk="0" hangingPunct="1">
              <a:lnSpc>
                <a:spcPct val="100000"/>
              </a:lnSpc>
              <a:spcBef>
                <a:spcPts val="1875"/>
              </a:spcBef>
              <a:spcAft>
                <a:spcPts val="0"/>
              </a:spcAft>
              <a:buClrTx/>
              <a:buSzTx/>
              <a:buFont typeface="Wingdings" panose="05000000000000000000" pitchFamily="2" charset="2"/>
              <a:buChar char="§"/>
              <a:tabLst>
                <a:tab pos="278130" algn="l"/>
              </a:tabLst>
              <a:defRPr/>
            </a:pPr>
            <a:r>
              <a:rPr lang="el-GR" sz="2800" b="1" spc="-10" dirty="0">
                <a:solidFill>
                  <a:prstClr val="black"/>
                </a:solidFill>
                <a:latin typeface="Calibri"/>
                <a:cs typeface="Calibri"/>
              </a:rPr>
              <a:t>Δ</a:t>
            </a:r>
            <a:r>
              <a:rPr kumimoji="0" lang="el-GR" sz="2800" b="1" i="0" u="none" strike="noStrike" kern="1200" cap="none" spc="-10" normalizeH="0" baseline="0" noProof="0" dirty="0" err="1">
                <a:ln>
                  <a:noFill/>
                </a:ln>
                <a:solidFill>
                  <a:prstClr val="black"/>
                </a:solidFill>
                <a:effectLst/>
                <a:uLnTx/>
                <a:uFillTx/>
                <a:latin typeface="Calibri"/>
                <a:ea typeface="+mn-ea"/>
                <a:cs typeface="Calibri"/>
              </a:rPr>
              <a:t>ιάμεσος</a:t>
            </a:r>
            <a:r>
              <a:rPr kumimoji="0" lang="el-GR" sz="2800" b="1" i="0" u="none" strike="noStrike" kern="1200" cap="none" spc="-85" normalizeH="0" baseline="0" noProof="0" dirty="0">
                <a:ln>
                  <a:noFill/>
                </a:ln>
                <a:solidFill>
                  <a:prstClr val="black"/>
                </a:solidFill>
                <a:effectLst/>
                <a:uLnTx/>
                <a:uFillTx/>
                <a:latin typeface="Calibri"/>
                <a:ea typeface="+mn-ea"/>
                <a:cs typeface="Calibri"/>
              </a:rPr>
              <a:t> </a:t>
            </a:r>
          </a:p>
          <a:p>
            <a:pPr marL="469265" marR="0" lvl="0" indent="-457200" algn="l" defTabSz="914400" rtl="0" eaLnBrk="1" fontAlgn="auto" latinLnBrk="0" hangingPunct="1">
              <a:lnSpc>
                <a:spcPct val="100000"/>
              </a:lnSpc>
              <a:spcBef>
                <a:spcPts val="1870"/>
              </a:spcBef>
              <a:spcAft>
                <a:spcPts val="0"/>
              </a:spcAft>
              <a:buClrTx/>
              <a:buSzTx/>
              <a:buFont typeface="Wingdings" panose="05000000000000000000" pitchFamily="2" charset="2"/>
              <a:buChar char="§"/>
              <a:tabLst>
                <a:tab pos="278130" algn="l"/>
              </a:tabLst>
              <a:defRPr/>
            </a:pPr>
            <a:r>
              <a:rPr lang="el-GR" sz="2800" b="1" spc="-85" dirty="0">
                <a:solidFill>
                  <a:prstClr val="black"/>
                </a:solidFill>
                <a:latin typeface="Calibri"/>
                <a:cs typeface="Calibri"/>
              </a:rPr>
              <a:t>Μ</a:t>
            </a:r>
            <a:r>
              <a:rPr kumimoji="0" lang="el-GR" sz="2800" b="1" i="0" u="none" strike="noStrike" kern="1200" cap="none" spc="0" normalizeH="0" baseline="0" noProof="0" dirty="0" err="1">
                <a:ln>
                  <a:noFill/>
                </a:ln>
                <a:solidFill>
                  <a:prstClr val="black"/>
                </a:solidFill>
                <a:effectLst/>
                <a:uLnTx/>
                <a:uFillTx/>
                <a:latin typeface="Calibri"/>
                <a:ea typeface="+mn-ea"/>
                <a:cs typeface="Calibri"/>
              </a:rPr>
              <a:t>έσος</a:t>
            </a:r>
            <a:r>
              <a:rPr kumimoji="0" lang="el-GR" sz="2800" b="1" i="0" u="none" strike="noStrike" kern="1200" cap="none" spc="-75" normalizeH="0" baseline="0" noProof="0" dirty="0">
                <a:ln>
                  <a:noFill/>
                </a:ln>
                <a:solidFill>
                  <a:prstClr val="black"/>
                </a:solidFill>
                <a:effectLst/>
                <a:uLnTx/>
                <a:uFillTx/>
                <a:latin typeface="Calibri"/>
                <a:ea typeface="+mn-ea"/>
                <a:cs typeface="Calibri"/>
              </a:rPr>
              <a:t> </a:t>
            </a:r>
            <a:r>
              <a:rPr kumimoji="0" lang="el-GR" sz="2800" b="1" i="0" u="none" strike="noStrike" kern="1200" cap="none" spc="0" normalizeH="0" baseline="0" noProof="0" dirty="0">
                <a:ln>
                  <a:noFill/>
                </a:ln>
                <a:solidFill>
                  <a:prstClr val="black"/>
                </a:solidFill>
                <a:effectLst/>
                <a:uLnTx/>
                <a:uFillTx/>
                <a:latin typeface="Calibri"/>
                <a:ea typeface="+mn-ea"/>
                <a:cs typeface="Calibri"/>
              </a:rPr>
              <a:t>όρος</a:t>
            </a:r>
            <a:r>
              <a:rPr kumimoji="0" lang="el-GR" sz="2800" b="1" i="0" u="none" strike="noStrike" kern="1200" cap="none" spc="-85" normalizeH="0" baseline="0" noProof="0" dirty="0">
                <a:ln>
                  <a:noFill/>
                </a:ln>
                <a:solidFill>
                  <a:prstClr val="black"/>
                </a:solidFill>
                <a:effectLst/>
                <a:uLnTx/>
                <a:uFillTx/>
                <a:latin typeface="Calibri"/>
                <a:ea typeface="+mn-ea"/>
                <a:cs typeface="Calibri"/>
              </a:rPr>
              <a:t> </a:t>
            </a:r>
            <a:endParaRPr lang="el-GR" dirty="0"/>
          </a:p>
        </p:txBody>
      </p:sp>
    </p:spTree>
    <p:extLst>
      <p:ext uri="{BB962C8B-B14F-4D97-AF65-F5344CB8AC3E}">
        <p14:creationId xmlns:p14="http://schemas.microsoft.com/office/powerpoint/2010/main" val="1383597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747667" y="714870"/>
            <a:ext cx="8356600" cy="763270"/>
          </a:xfrm>
          <a:prstGeom prst="rect">
            <a:avLst/>
          </a:prstGeom>
        </p:spPr>
        <p:txBody>
          <a:bodyPr vert="horz" wrap="square" lIns="0" tIns="45719" rIns="0" bIns="0" rtlCol="0">
            <a:spAutoFit/>
          </a:bodyPr>
          <a:lstStyle/>
          <a:p>
            <a:pPr marL="299085" indent="-287020">
              <a:lnSpc>
                <a:spcPct val="100000"/>
              </a:lnSpc>
              <a:spcBef>
                <a:spcPts val="359"/>
              </a:spcBef>
              <a:buFont typeface="Arial"/>
              <a:buChar char="•"/>
              <a:tabLst>
                <a:tab pos="299085" algn="l"/>
                <a:tab pos="299720" algn="l"/>
              </a:tabLst>
            </a:pPr>
            <a:r>
              <a:rPr sz="2200" i="1" dirty="0">
                <a:latin typeface="Calibri"/>
                <a:cs typeface="Calibri"/>
              </a:rPr>
              <a:t>Τι</a:t>
            </a:r>
            <a:r>
              <a:rPr sz="2200" i="1" spc="-10" dirty="0">
                <a:latin typeface="Calibri"/>
                <a:cs typeface="Calibri"/>
              </a:rPr>
              <a:t> </a:t>
            </a:r>
            <a:r>
              <a:rPr sz="2200" i="1" dirty="0">
                <a:latin typeface="Calibri"/>
                <a:cs typeface="Calibri"/>
              </a:rPr>
              <a:t>ποσοστό</a:t>
            </a:r>
            <a:r>
              <a:rPr sz="2200" i="1" spc="-55" dirty="0">
                <a:latin typeface="Calibri"/>
                <a:cs typeface="Calibri"/>
              </a:rPr>
              <a:t> </a:t>
            </a:r>
            <a:r>
              <a:rPr sz="2200" i="1" dirty="0">
                <a:latin typeface="Calibri"/>
                <a:cs typeface="Calibri"/>
              </a:rPr>
              <a:t>τιμών</a:t>
            </a:r>
            <a:r>
              <a:rPr sz="2200" i="1" spc="-30" dirty="0">
                <a:latin typeface="Calibri"/>
                <a:cs typeface="Calibri"/>
              </a:rPr>
              <a:t> </a:t>
            </a:r>
            <a:r>
              <a:rPr sz="2200" i="1" dirty="0">
                <a:latin typeface="Calibri"/>
                <a:cs typeface="Calibri"/>
              </a:rPr>
              <a:t>βρίσκεται</a:t>
            </a:r>
            <a:r>
              <a:rPr sz="2200" i="1" spc="-70" dirty="0">
                <a:latin typeface="Calibri"/>
                <a:cs typeface="Calibri"/>
              </a:rPr>
              <a:t> </a:t>
            </a:r>
            <a:r>
              <a:rPr sz="2200" i="1" dirty="0">
                <a:latin typeface="Calibri"/>
                <a:cs typeface="Calibri"/>
              </a:rPr>
              <a:t>μεταξύ</a:t>
            </a:r>
            <a:r>
              <a:rPr sz="2200" i="1" spc="-90" dirty="0">
                <a:latin typeface="Calibri"/>
                <a:cs typeface="Calibri"/>
              </a:rPr>
              <a:t> </a:t>
            </a:r>
            <a:r>
              <a:rPr sz="2200" i="1" dirty="0">
                <a:latin typeface="Calibri"/>
                <a:cs typeface="Calibri"/>
              </a:rPr>
              <a:t>της</a:t>
            </a:r>
            <a:r>
              <a:rPr sz="2200" i="1" spc="-20" dirty="0">
                <a:latin typeface="Calibri"/>
                <a:cs typeface="Calibri"/>
              </a:rPr>
              <a:t> </a:t>
            </a:r>
            <a:r>
              <a:rPr sz="2200" i="1" dirty="0">
                <a:latin typeface="Calibri"/>
                <a:cs typeface="Calibri"/>
              </a:rPr>
              <a:t>τιμής</a:t>
            </a:r>
            <a:r>
              <a:rPr sz="2200" i="1" spc="-55" dirty="0">
                <a:latin typeface="Calibri"/>
                <a:cs typeface="Calibri"/>
              </a:rPr>
              <a:t> </a:t>
            </a:r>
            <a:r>
              <a:rPr sz="2200" i="1" dirty="0">
                <a:latin typeface="Calibri"/>
                <a:cs typeface="Calibri"/>
              </a:rPr>
              <a:t>z</a:t>
            </a:r>
            <a:r>
              <a:rPr sz="2200" i="1" spc="-10" dirty="0">
                <a:latin typeface="Calibri"/>
                <a:cs typeface="Calibri"/>
              </a:rPr>
              <a:t> </a:t>
            </a:r>
            <a:r>
              <a:rPr sz="2200" i="1" dirty="0">
                <a:latin typeface="Calibri"/>
                <a:cs typeface="Calibri"/>
              </a:rPr>
              <a:t>=</a:t>
            </a:r>
            <a:r>
              <a:rPr sz="2200" i="1" spc="5" dirty="0">
                <a:latin typeface="Calibri"/>
                <a:cs typeface="Calibri"/>
              </a:rPr>
              <a:t> </a:t>
            </a:r>
            <a:r>
              <a:rPr sz="2200" i="1" dirty="0">
                <a:latin typeface="Calibri"/>
                <a:cs typeface="Calibri"/>
              </a:rPr>
              <a:t>0,41</a:t>
            </a:r>
            <a:r>
              <a:rPr sz="2200" i="1" spc="-65" dirty="0">
                <a:latin typeface="Calibri"/>
                <a:cs typeface="Calibri"/>
              </a:rPr>
              <a:t> </a:t>
            </a:r>
            <a:r>
              <a:rPr sz="2200" i="1" dirty="0">
                <a:latin typeface="Calibri"/>
                <a:cs typeface="Calibri"/>
              </a:rPr>
              <a:t>και</a:t>
            </a:r>
            <a:r>
              <a:rPr sz="2200" i="1" spc="-5" dirty="0">
                <a:latin typeface="Calibri"/>
                <a:cs typeface="Calibri"/>
              </a:rPr>
              <a:t> </a:t>
            </a:r>
            <a:r>
              <a:rPr sz="2200" i="1" dirty="0">
                <a:latin typeface="Calibri"/>
                <a:cs typeface="Calibri"/>
              </a:rPr>
              <a:t>μέσου</a:t>
            </a:r>
            <a:r>
              <a:rPr sz="2200" i="1" spc="-45" dirty="0">
                <a:latin typeface="Calibri"/>
                <a:cs typeface="Calibri"/>
              </a:rPr>
              <a:t> </a:t>
            </a:r>
            <a:r>
              <a:rPr sz="2200" i="1" spc="-10" dirty="0">
                <a:latin typeface="Calibri"/>
                <a:cs typeface="Calibri"/>
              </a:rPr>
              <a:t>όρου;</a:t>
            </a:r>
            <a:endParaRPr sz="2200" dirty="0">
              <a:latin typeface="Calibri"/>
              <a:cs typeface="Calibri"/>
            </a:endParaRPr>
          </a:p>
          <a:p>
            <a:pPr marL="299085" indent="-287020">
              <a:lnSpc>
                <a:spcPct val="100000"/>
              </a:lnSpc>
              <a:spcBef>
                <a:spcPts val="260"/>
              </a:spcBef>
              <a:buFont typeface="Arial"/>
              <a:buChar char="•"/>
              <a:tabLst>
                <a:tab pos="299085" algn="l"/>
                <a:tab pos="299720" algn="l"/>
              </a:tabLst>
            </a:pPr>
            <a:r>
              <a:rPr sz="2200" i="1" dirty="0">
                <a:latin typeface="Calibri"/>
                <a:cs typeface="Calibri"/>
              </a:rPr>
              <a:t>Τι</a:t>
            </a:r>
            <a:r>
              <a:rPr sz="2200" i="1" spc="-10" dirty="0">
                <a:latin typeface="Calibri"/>
                <a:cs typeface="Calibri"/>
              </a:rPr>
              <a:t> </a:t>
            </a:r>
            <a:r>
              <a:rPr sz="2200" i="1" dirty="0">
                <a:latin typeface="Calibri"/>
                <a:cs typeface="Calibri"/>
              </a:rPr>
              <a:t>ποσοστό</a:t>
            </a:r>
            <a:r>
              <a:rPr sz="2200" i="1" spc="-55" dirty="0">
                <a:latin typeface="Calibri"/>
                <a:cs typeface="Calibri"/>
              </a:rPr>
              <a:t> </a:t>
            </a:r>
            <a:r>
              <a:rPr sz="2200" i="1" dirty="0">
                <a:latin typeface="Calibri"/>
                <a:cs typeface="Calibri"/>
              </a:rPr>
              <a:t>τιμών</a:t>
            </a:r>
            <a:r>
              <a:rPr sz="2200" i="1" spc="-35" dirty="0">
                <a:latin typeface="Calibri"/>
                <a:cs typeface="Calibri"/>
              </a:rPr>
              <a:t> </a:t>
            </a:r>
            <a:r>
              <a:rPr sz="2200" i="1" dirty="0">
                <a:latin typeface="Calibri"/>
                <a:cs typeface="Calibri"/>
              </a:rPr>
              <a:t>βρίσκεται</a:t>
            </a:r>
            <a:r>
              <a:rPr sz="2200" i="1" spc="-80" dirty="0">
                <a:latin typeface="Calibri"/>
                <a:cs typeface="Calibri"/>
              </a:rPr>
              <a:t> </a:t>
            </a:r>
            <a:r>
              <a:rPr sz="2200" i="1" dirty="0">
                <a:latin typeface="Calibri"/>
                <a:cs typeface="Calibri"/>
              </a:rPr>
              <a:t>μεταξύ</a:t>
            </a:r>
            <a:r>
              <a:rPr sz="2200" i="1" spc="-95" dirty="0">
                <a:latin typeface="Calibri"/>
                <a:cs typeface="Calibri"/>
              </a:rPr>
              <a:t> </a:t>
            </a:r>
            <a:r>
              <a:rPr sz="2200" i="1" dirty="0">
                <a:latin typeface="Calibri"/>
                <a:cs typeface="Calibri"/>
              </a:rPr>
              <a:t>της</a:t>
            </a:r>
            <a:r>
              <a:rPr sz="2200" i="1" spc="-35" dirty="0">
                <a:latin typeface="Calibri"/>
                <a:cs typeface="Calibri"/>
              </a:rPr>
              <a:t> </a:t>
            </a:r>
            <a:r>
              <a:rPr sz="2200" i="1" dirty="0">
                <a:latin typeface="Calibri"/>
                <a:cs typeface="Calibri"/>
              </a:rPr>
              <a:t>τιμής</a:t>
            </a:r>
            <a:r>
              <a:rPr sz="2200" i="1" spc="-60" dirty="0">
                <a:latin typeface="Calibri"/>
                <a:cs typeface="Calibri"/>
              </a:rPr>
              <a:t> </a:t>
            </a:r>
            <a:r>
              <a:rPr sz="2200" i="1" dirty="0">
                <a:latin typeface="Calibri"/>
                <a:cs typeface="Calibri"/>
              </a:rPr>
              <a:t>z</a:t>
            </a:r>
            <a:r>
              <a:rPr sz="2200" i="1" spc="-15" dirty="0">
                <a:latin typeface="Calibri"/>
                <a:cs typeface="Calibri"/>
              </a:rPr>
              <a:t> </a:t>
            </a:r>
            <a:r>
              <a:rPr sz="2200" i="1" dirty="0">
                <a:latin typeface="Calibri"/>
                <a:cs typeface="Calibri"/>
              </a:rPr>
              <a:t>=</a:t>
            </a:r>
            <a:r>
              <a:rPr sz="2200" i="1" spc="-5" dirty="0">
                <a:latin typeface="Calibri"/>
                <a:cs typeface="Calibri"/>
              </a:rPr>
              <a:t> </a:t>
            </a:r>
            <a:r>
              <a:rPr sz="2200" i="1" spc="-10" dirty="0">
                <a:latin typeface="Calibri"/>
                <a:cs typeface="Calibri"/>
              </a:rPr>
              <a:t>-</a:t>
            </a:r>
            <a:r>
              <a:rPr sz="2200" i="1" dirty="0">
                <a:latin typeface="Calibri"/>
                <a:cs typeface="Calibri"/>
              </a:rPr>
              <a:t>1,25</a:t>
            </a:r>
            <a:r>
              <a:rPr sz="2200" i="1" spc="-35" dirty="0">
                <a:latin typeface="Calibri"/>
                <a:cs typeface="Calibri"/>
              </a:rPr>
              <a:t> </a:t>
            </a:r>
            <a:r>
              <a:rPr sz="2200" i="1" dirty="0">
                <a:latin typeface="Calibri"/>
                <a:cs typeface="Calibri"/>
              </a:rPr>
              <a:t>και</a:t>
            </a:r>
            <a:r>
              <a:rPr sz="2200" i="1" spc="-35" dirty="0">
                <a:latin typeface="Calibri"/>
                <a:cs typeface="Calibri"/>
              </a:rPr>
              <a:t> </a:t>
            </a:r>
            <a:r>
              <a:rPr sz="2200" i="1" dirty="0">
                <a:latin typeface="Calibri"/>
                <a:cs typeface="Calibri"/>
              </a:rPr>
              <a:t>μέσου</a:t>
            </a:r>
            <a:r>
              <a:rPr sz="2200" i="1" spc="-45" dirty="0">
                <a:latin typeface="Calibri"/>
                <a:cs typeface="Calibri"/>
              </a:rPr>
              <a:t> </a:t>
            </a:r>
            <a:r>
              <a:rPr sz="2200" i="1" spc="-10" dirty="0">
                <a:latin typeface="Calibri"/>
                <a:cs typeface="Calibri"/>
              </a:rPr>
              <a:t>όρου;</a:t>
            </a:r>
            <a:endParaRPr sz="2200" dirty="0">
              <a:latin typeface="Calibri"/>
              <a:cs typeface="Calibri"/>
            </a:endParaRPr>
          </a:p>
        </p:txBody>
      </p:sp>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108717"/>
            <a:chOff x="1092199" y="1902545"/>
            <a:chExt cx="9578397" cy="4108717"/>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108717"/>
              <a:chOff x="2215421" y="2713370"/>
              <a:chExt cx="7780404" cy="4108717"/>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108717"/>
                <a:chOff x="2215421" y="2713370"/>
                <a:chExt cx="7780404" cy="4108717"/>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4" name="Line 12">
                    <a:extLst>
                      <a:ext uri="{FF2B5EF4-FFF2-40B4-BE49-F238E27FC236}">
                        <a16:creationId xmlns:a16="http://schemas.microsoft.com/office/drawing/2014/main" id="{7EA9FE81-061A-4424-AD3C-23277267F4D9}"/>
                      </a:ext>
                    </a:extLst>
                  </p:cNvPr>
                  <p:cNvSpPr>
                    <a:spLocks noChangeShapeType="1"/>
                  </p:cNvSpPr>
                  <p:nvPr/>
                </p:nvSpPr>
                <p:spPr bwMode="auto">
                  <a:xfrm>
                    <a:off x="5715001" y="4648201"/>
                    <a:ext cx="353520"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a:off x="4854605" y="4648200"/>
                    <a:ext cx="860396" cy="1"/>
                  </a:xfrm>
                  <a:prstGeom prst="line">
                    <a:avLst/>
                  </a:prstGeom>
                  <a:noFill/>
                  <a:ln w="12700">
                    <a:solidFill>
                      <a:schemeClr val="tx1"/>
                    </a:solidFill>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4381394" y="4396431"/>
                  <a:ext cx="2390429" cy="2425656"/>
                  <a:chOff x="4381394" y="4396431"/>
                  <a:chExt cx="2390429" cy="2425656"/>
                </a:xfrm>
              </p:grpSpPr>
              <p:cxnSp>
                <p:nvCxnSpPr>
                  <p:cNvPr id="34" name="Ευθεία γραμμή σύνδεσης 33">
                    <a:extLst>
                      <a:ext uri="{FF2B5EF4-FFF2-40B4-BE49-F238E27FC236}">
                        <a16:creationId xmlns:a16="http://schemas.microsoft.com/office/drawing/2014/main" id="{76B026D8-9263-4A50-A2D6-6890910D9B37}"/>
                      </a:ext>
                    </a:extLst>
                  </p:cNvPr>
                  <p:cNvCxnSpPr/>
                  <p:nvPr/>
                </p:nvCxnSpPr>
                <p:spPr>
                  <a:xfrm>
                    <a:off x="6534651" y="4396431"/>
                    <a:ext cx="0" cy="209729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5" name="Ευθεία γραμμή σύνδεσης 34">
                    <a:extLst>
                      <a:ext uri="{FF2B5EF4-FFF2-40B4-BE49-F238E27FC236}">
                        <a16:creationId xmlns:a16="http://schemas.microsoft.com/office/drawing/2014/main" id="{BCA2F413-0F4A-4C49-BF43-F45FB9D89808}"/>
                      </a:ext>
                    </a:extLst>
                  </p:cNvPr>
                  <p:cNvCxnSpPr/>
                  <p:nvPr/>
                </p:nvCxnSpPr>
                <p:spPr>
                  <a:xfrm>
                    <a:off x="4656667" y="4396431"/>
                    <a:ext cx="0" cy="209729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4381394" y="6492522"/>
                    <a:ext cx="550545" cy="329565"/>
                  </a:xfrm>
                  <a:prstGeom prst="rect">
                    <a:avLst/>
                  </a:prstGeom>
                </p:spPr>
                <p:txBody>
                  <a:bodyPr vert="horz" wrap="square" lIns="0" tIns="12065" rIns="0" bIns="0" rtlCol="0">
                    <a:spAutoFit/>
                  </a:bodyPr>
                  <a:lstStyle/>
                  <a:p>
                    <a:pPr marL="12700">
                      <a:lnSpc>
                        <a:spcPct val="100000"/>
                      </a:lnSpc>
                      <a:spcBef>
                        <a:spcPts val="95"/>
                      </a:spcBef>
                    </a:pPr>
                    <a:r>
                      <a:rPr sz="2000" b="1" spc="-30" dirty="0">
                        <a:latin typeface="Calibri"/>
                        <a:cs typeface="Calibri"/>
                      </a:rPr>
                      <a:t>-</a:t>
                    </a:r>
                    <a:r>
                      <a:rPr sz="2000" b="1" spc="-20" dirty="0">
                        <a:latin typeface="Calibri"/>
                        <a:cs typeface="Calibri"/>
                      </a:rPr>
                      <a:t>1,25</a:t>
                    </a:r>
                    <a:endParaRPr sz="2000" dirty="0">
                      <a:latin typeface="Calibri"/>
                      <a:cs typeface="Calibri"/>
                    </a:endParaRPr>
                  </a:p>
                </p:txBody>
              </p:sp>
              <p:sp>
                <p:nvSpPr>
                  <p:cNvPr id="37" name="object 12">
                    <a:extLst>
                      <a:ext uri="{FF2B5EF4-FFF2-40B4-BE49-F238E27FC236}">
                        <a16:creationId xmlns:a16="http://schemas.microsoft.com/office/drawing/2014/main" id="{52C5CE6F-CDE8-4C8D-BD82-9CBBCFC99FEA}"/>
                      </a:ext>
                    </a:extLst>
                  </p:cNvPr>
                  <p:cNvSpPr txBox="1"/>
                  <p:nvPr/>
                </p:nvSpPr>
                <p:spPr>
                  <a:xfrm>
                    <a:off x="6297478" y="6462211"/>
                    <a:ext cx="474345" cy="329565"/>
                  </a:xfrm>
                  <a:prstGeom prst="rect">
                    <a:avLst/>
                  </a:prstGeom>
                </p:spPr>
                <p:txBody>
                  <a:bodyPr vert="horz" wrap="square" lIns="0" tIns="11430" rIns="0" bIns="0" rtlCol="0">
                    <a:spAutoFit/>
                  </a:bodyPr>
                  <a:lstStyle/>
                  <a:p>
                    <a:pPr marL="12700">
                      <a:lnSpc>
                        <a:spcPct val="100000"/>
                      </a:lnSpc>
                      <a:spcBef>
                        <a:spcPts val="90"/>
                      </a:spcBef>
                    </a:pPr>
                    <a:r>
                      <a:rPr sz="2000" b="1" spc="-20" dirty="0">
                        <a:latin typeface="Calibri"/>
                        <a:cs typeface="Calibri"/>
                      </a:rPr>
                      <a:t>0,41</a:t>
                    </a:r>
                    <a:endParaRPr sz="2000">
                      <a:latin typeface="Calibri"/>
                      <a:cs typeface="Calibri"/>
                    </a:endParaRPr>
                  </a:p>
                </p:txBody>
              </p:sp>
              <p:sp>
                <p:nvSpPr>
                  <p:cNvPr id="38" name="object 12">
                    <a:extLst>
                      <a:ext uri="{FF2B5EF4-FFF2-40B4-BE49-F238E27FC236}">
                        <a16:creationId xmlns:a16="http://schemas.microsoft.com/office/drawing/2014/main" id="{7BB836FE-4102-49D0-B966-E3DC92BAE47C}"/>
                      </a:ext>
                    </a:extLst>
                  </p:cNvPr>
                  <p:cNvSpPr txBox="1"/>
                  <p:nvPr/>
                </p:nvSpPr>
                <p:spPr>
                  <a:xfrm>
                    <a:off x="6204263" y="4428937"/>
                    <a:ext cx="229616" cy="329565"/>
                  </a:xfrm>
                  <a:prstGeom prst="rect">
                    <a:avLst/>
                  </a:prstGeom>
                </p:spPr>
                <p:txBody>
                  <a:bodyPr vert="horz" wrap="square" lIns="0" tIns="11430" rIns="0" bIns="0" rtlCol="0">
                    <a:spAutoFit/>
                  </a:bodyPr>
                  <a:lstStyle/>
                  <a:p>
                    <a:pPr marL="12700">
                      <a:lnSpc>
                        <a:spcPct val="100000"/>
                      </a:lnSpc>
                      <a:spcBef>
                        <a:spcPts val="90"/>
                      </a:spcBef>
                    </a:pPr>
                    <a:r>
                      <a:rPr lang="el-GR" sz="2000" b="1" spc="-20" dirty="0">
                        <a:latin typeface="Calibri"/>
                        <a:cs typeface="Calibri"/>
                      </a:rPr>
                      <a:t>?</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5211210" y="4408776"/>
                    <a:ext cx="229616" cy="329565"/>
                  </a:xfrm>
                  <a:prstGeom prst="rect">
                    <a:avLst/>
                  </a:prstGeom>
                </p:spPr>
                <p:txBody>
                  <a:bodyPr vert="horz" wrap="square" lIns="0" tIns="11430" rIns="0" bIns="0" rtlCol="0">
                    <a:spAutoFit/>
                  </a:bodyPr>
                  <a:lstStyle/>
                  <a:p>
                    <a:pPr marL="12700">
                      <a:lnSpc>
                        <a:spcPct val="100000"/>
                      </a:lnSpc>
                      <a:spcBef>
                        <a:spcPts val="90"/>
                      </a:spcBef>
                    </a:pPr>
                    <a:r>
                      <a:rPr lang="el-GR" sz="2000" b="1" spc="-20" dirty="0">
                        <a:latin typeface="Calibri"/>
                        <a:cs typeface="Calibri"/>
                      </a:rPr>
                      <a:t>?</a:t>
                    </a:r>
                    <a:endParaRPr sz="2000" dirty="0">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8871"/>
            <a:ext cx="7931150" cy="6739255"/>
            <a:chOff x="0" y="118871"/>
            <a:chExt cx="7931150" cy="6739255"/>
          </a:xfrm>
        </p:grpSpPr>
        <p:pic>
          <p:nvPicPr>
            <p:cNvPr id="3" name="object 3"/>
            <p:cNvPicPr/>
            <p:nvPr/>
          </p:nvPicPr>
          <p:blipFill>
            <a:blip r:embed="rId2" cstate="print"/>
            <a:stretch>
              <a:fillRect/>
            </a:stretch>
          </p:blipFill>
          <p:spPr>
            <a:xfrm>
              <a:off x="67056" y="118871"/>
              <a:ext cx="7863840" cy="6739126"/>
            </a:xfrm>
            <a:prstGeom prst="rect">
              <a:avLst/>
            </a:prstGeom>
          </p:spPr>
        </p:pic>
        <p:sp>
          <p:nvSpPr>
            <p:cNvPr id="4" name="object 4"/>
            <p:cNvSpPr/>
            <p:nvPr/>
          </p:nvSpPr>
          <p:spPr>
            <a:xfrm>
              <a:off x="0" y="6233160"/>
              <a:ext cx="82550" cy="624840"/>
            </a:xfrm>
            <a:custGeom>
              <a:avLst/>
              <a:gdLst/>
              <a:ahLst/>
              <a:cxnLst/>
              <a:rect l="l" t="t" r="r" b="b"/>
              <a:pathLst>
                <a:path w="82550" h="624840">
                  <a:moveTo>
                    <a:pt x="82296" y="624839"/>
                  </a:moveTo>
                  <a:lnTo>
                    <a:pt x="82296" y="0"/>
                  </a:lnTo>
                  <a:lnTo>
                    <a:pt x="0" y="0"/>
                  </a:lnTo>
                  <a:lnTo>
                    <a:pt x="0" y="624839"/>
                  </a:lnTo>
                  <a:lnTo>
                    <a:pt x="82296" y="624839"/>
                  </a:lnTo>
                  <a:close/>
                </a:path>
              </a:pathLst>
            </a:custGeom>
            <a:solidFill>
              <a:srgbClr val="FFFFFF"/>
            </a:solidFill>
          </p:spPr>
          <p:txBody>
            <a:bodyPr wrap="square" lIns="0" tIns="0" rIns="0" bIns="0" rtlCol="0"/>
            <a:lstStyle/>
            <a:p>
              <a:endParaRPr/>
            </a:p>
          </p:txBody>
        </p:sp>
        <p:sp>
          <p:nvSpPr>
            <p:cNvPr id="5" name="object 5"/>
            <p:cNvSpPr/>
            <p:nvPr/>
          </p:nvSpPr>
          <p:spPr>
            <a:xfrm>
              <a:off x="1653539" y="925067"/>
              <a:ext cx="3267710" cy="1515110"/>
            </a:xfrm>
            <a:custGeom>
              <a:avLst/>
              <a:gdLst/>
              <a:ahLst/>
              <a:cxnLst/>
              <a:rect l="l" t="t" r="r" b="b"/>
              <a:pathLst>
                <a:path w="3267710" h="1515110">
                  <a:moveTo>
                    <a:pt x="2776728" y="1415796"/>
                  </a:moveTo>
                  <a:lnTo>
                    <a:pt x="2810227" y="1365786"/>
                  </a:lnTo>
                  <a:lnTo>
                    <a:pt x="2848594" y="1345739"/>
                  </a:lnTo>
                  <a:lnTo>
                    <a:pt x="2898252" y="1330254"/>
                  </a:lnTo>
                  <a:lnTo>
                    <a:pt x="2956865" y="1320272"/>
                  </a:lnTo>
                  <a:lnTo>
                    <a:pt x="3022092" y="1316736"/>
                  </a:lnTo>
                  <a:lnTo>
                    <a:pt x="3087318" y="1320272"/>
                  </a:lnTo>
                  <a:lnTo>
                    <a:pt x="3145931" y="1330254"/>
                  </a:lnTo>
                  <a:lnTo>
                    <a:pt x="3195589" y="1345739"/>
                  </a:lnTo>
                  <a:lnTo>
                    <a:pt x="3233956" y="1365786"/>
                  </a:lnTo>
                  <a:lnTo>
                    <a:pt x="3267456" y="1415796"/>
                  </a:lnTo>
                  <a:lnTo>
                    <a:pt x="3258691" y="1442139"/>
                  </a:lnTo>
                  <a:lnTo>
                    <a:pt x="3195589" y="1485852"/>
                  </a:lnTo>
                  <a:lnTo>
                    <a:pt x="3145931" y="1501337"/>
                  </a:lnTo>
                  <a:lnTo>
                    <a:pt x="3087318" y="1511319"/>
                  </a:lnTo>
                  <a:lnTo>
                    <a:pt x="3022092" y="1514856"/>
                  </a:lnTo>
                  <a:lnTo>
                    <a:pt x="2956865" y="1511319"/>
                  </a:lnTo>
                  <a:lnTo>
                    <a:pt x="2898252" y="1501337"/>
                  </a:lnTo>
                  <a:lnTo>
                    <a:pt x="2848594" y="1485852"/>
                  </a:lnTo>
                  <a:lnTo>
                    <a:pt x="2810227" y="1465805"/>
                  </a:lnTo>
                  <a:lnTo>
                    <a:pt x="2776728" y="1415796"/>
                  </a:lnTo>
                  <a:close/>
                </a:path>
                <a:path w="3267710" h="1515110">
                  <a:moveTo>
                    <a:pt x="0" y="99060"/>
                  </a:moveTo>
                  <a:lnTo>
                    <a:pt x="33499" y="49050"/>
                  </a:lnTo>
                  <a:lnTo>
                    <a:pt x="71866" y="29003"/>
                  </a:lnTo>
                  <a:lnTo>
                    <a:pt x="121524" y="13518"/>
                  </a:lnTo>
                  <a:lnTo>
                    <a:pt x="180137" y="3536"/>
                  </a:lnTo>
                  <a:lnTo>
                    <a:pt x="245364" y="0"/>
                  </a:lnTo>
                  <a:lnTo>
                    <a:pt x="310590" y="3536"/>
                  </a:lnTo>
                  <a:lnTo>
                    <a:pt x="369203" y="13518"/>
                  </a:lnTo>
                  <a:lnTo>
                    <a:pt x="418861" y="29003"/>
                  </a:lnTo>
                  <a:lnTo>
                    <a:pt x="457228" y="49050"/>
                  </a:lnTo>
                  <a:lnTo>
                    <a:pt x="490728" y="99060"/>
                  </a:lnTo>
                  <a:lnTo>
                    <a:pt x="481963" y="125403"/>
                  </a:lnTo>
                  <a:lnTo>
                    <a:pt x="418861" y="169116"/>
                  </a:lnTo>
                  <a:lnTo>
                    <a:pt x="369203" y="184601"/>
                  </a:lnTo>
                  <a:lnTo>
                    <a:pt x="310590" y="194583"/>
                  </a:lnTo>
                  <a:lnTo>
                    <a:pt x="245364" y="198120"/>
                  </a:lnTo>
                  <a:lnTo>
                    <a:pt x="180137" y="194583"/>
                  </a:lnTo>
                  <a:lnTo>
                    <a:pt x="121524" y="184601"/>
                  </a:lnTo>
                  <a:lnTo>
                    <a:pt x="71866" y="169116"/>
                  </a:lnTo>
                  <a:lnTo>
                    <a:pt x="33499" y="149069"/>
                  </a:lnTo>
                  <a:lnTo>
                    <a:pt x="0" y="99060"/>
                  </a:lnTo>
                  <a:close/>
                </a:path>
              </a:pathLst>
            </a:custGeom>
            <a:ln w="27432">
              <a:solidFill>
                <a:srgbClr val="FF0000"/>
              </a:solidFill>
            </a:ln>
          </p:spPr>
          <p:txBody>
            <a:bodyPr wrap="square" lIns="0" tIns="0" rIns="0" bIns="0" rtlCol="0"/>
            <a:lstStyle/>
            <a:p>
              <a:endParaRPr/>
            </a:p>
          </p:txBody>
        </p:sp>
      </p:grpSp>
      <p:sp>
        <p:nvSpPr>
          <p:cNvPr id="6" name="object 6"/>
          <p:cNvSpPr txBox="1"/>
          <p:nvPr/>
        </p:nvSpPr>
        <p:spPr>
          <a:xfrm>
            <a:off x="8210550" y="742315"/>
            <a:ext cx="3706495" cy="5162550"/>
          </a:xfrm>
          <a:prstGeom prst="rect">
            <a:avLst/>
          </a:prstGeom>
        </p:spPr>
        <p:txBody>
          <a:bodyPr vert="horz" wrap="square" lIns="0" tIns="12700" rIns="0" bIns="0" rtlCol="0">
            <a:spAutoFit/>
          </a:bodyPr>
          <a:lstStyle/>
          <a:p>
            <a:pPr marL="305435" marR="245110" algn="ctr">
              <a:lnSpc>
                <a:spcPct val="100000"/>
              </a:lnSpc>
              <a:spcBef>
                <a:spcPts val="100"/>
              </a:spcBef>
            </a:pPr>
            <a:r>
              <a:rPr sz="2400" b="1" spc="-10" dirty="0">
                <a:latin typeface="Calibri"/>
                <a:cs typeface="Calibri"/>
              </a:rPr>
              <a:t>Πίνακας</a:t>
            </a:r>
            <a:r>
              <a:rPr sz="2400" b="1" spc="-65" dirty="0">
                <a:latin typeface="Calibri"/>
                <a:cs typeface="Calibri"/>
              </a:rPr>
              <a:t> </a:t>
            </a:r>
            <a:r>
              <a:rPr sz="2400" b="1" dirty="0">
                <a:latin typeface="Calibri"/>
                <a:cs typeface="Calibri"/>
              </a:rPr>
              <a:t>Κρίσιμων</a:t>
            </a:r>
            <a:r>
              <a:rPr sz="2400" b="1" spc="-65" dirty="0">
                <a:latin typeface="Calibri"/>
                <a:cs typeface="Calibri"/>
              </a:rPr>
              <a:t> </a:t>
            </a:r>
            <a:r>
              <a:rPr sz="2400" b="1" spc="-10" dirty="0">
                <a:latin typeface="Calibri"/>
                <a:cs typeface="Calibri"/>
              </a:rPr>
              <a:t>Τιμών </a:t>
            </a:r>
            <a:r>
              <a:rPr sz="2400" b="1" dirty="0">
                <a:latin typeface="Calibri"/>
                <a:cs typeface="Calibri"/>
              </a:rPr>
              <a:t>τυπικής</a:t>
            </a:r>
            <a:r>
              <a:rPr sz="2400" b="1" spc="-55" dirty="0">
                <a:latin typeface="Calibri"/>
                <a:cs typeface="Calibri"/>
              </a:rPr>
              <a:t> </a:t>
            </a:r>
            <a:r>
              <a:rPr sz="2400" b="1" spc="-10" dirty="0">
                <a:latin typeface="Calibri"/>
                <a:cs typeface="Calibri"/>
              </a:rPr>
              <a:t>κανονικής</a:t>
            </a:r>
            <a:endParaRPr sz="2400">
              <a:latin typeface="Calibri"/>
              <a:cs typeface="Calibri"/>
            </a:endParaRPr>
          </a:p>
          <a:p>
            <a:pPr marL="53975" algn="ctr">
              <a:lnSpc>
                <a:spcPct val="100000"/>
              </a:lnSpc>
            </a:pPr>
            <a:r>
              <a:rPr sz="2400" b="1" spc="-10" dirty="0">
                <a:latin typeface="Calibri"/>
                <a:cs typeface="Calibri"/>
              </a:rPr>
              <a:t>κατανομής</a:t>
            </a:r>
            <a:endParaRPr sz="2400">
              <a:latin typeface="Calibri"/>
              <a:cs typeface="Calibri"/>
            </a:endParaRPr>
          </a:p>
          <a:p>
            <a:pPr>
              <a:lnSpc>
                <a:spcPct val="100000"/>
              </a:lnSpc>
              <a:spcBef>
                <a:spcPts val="5"/>
              </a:spcBef>
            </a:pPr>
            <a:endParaRPr sz="2350">
              <a:latin typeface="Calibri"/>
              <a:cs typeface="Calibri"/>
            </a:endParaRPr>
          </a:p>
          <a:p>
            <a:pPr marL="12700" marR="5080" algn="just">
              <a:lnSpc>
                <a:spcPct val="100000"/>
              </a:lnSpc>
            </a:pPr>
            <a:r>
              <a:rPr sz="2400" dirty="0">
                <a:latin typeface="Calibri"/>
                <a:cs typeface="Calibri"/>
              </a:rPr>
              <a:t>Παρουσιάζει</a:t>
            </a:r>
            <a:r>
              <a:rPr sz="2400" spc="-45" dirty="0">
                <a:latin typeface="Calibri"/>
                <a:cs typeface="Calibri"/>
              </a:rPr>
              <a:t> </a:t>
            </a:r>
            <a:r>
              <a:rPr sz="2400" dirty="0">
                <a:latin typeface="Calibri"/>
                <a:cs typeface="Calibri"/>
              </a:rPr>
              <a:t>το</a:t>
            </a:r>
            <a:r>
              <a:rPr sz="2400" spc="-50" dirty="0">
                <a:latin typeface="Calibri"/>
                <a:cs typeface="Calibri"/>
              </a:rPr>
              <a:t> </a:t>
            </a:r>
            <a:r>
              <a:rPr sz="2400" dirty="0">
                <a:latin typeface="Calibri"/>
                <a:cs typeface="Calibri"/>
              </a:rPr>
              <a:t>ποσοστό</a:t>
            </a:r>
            <a:r>
              <a:rPr sz="2400" spc="-70" dirty="0">
                <a:latin typeface="Calibri"/>
                <a:cs typeface="Calibri"/>
              </a:rPr>
              <a:t> </a:t>
            </a:r>
            <a:r>
              <a:rPr sz="2400" spc="-25" dirty="0">
                <a:latin typeface="Calibri"/>
                <a:cs typeface="Calibri"/>
              </a:rPr>
              <a:t>των </a:t>
            </a:r>
            <a:r>
              <a:rPr sz="2400" dirty="0">
                <a:latin typeface="Calibri"/>
                <a:cs typeface="Calibri"/>
              </a:rPr>
              <a:t>τιμών</a:t>
            </a:r>
            <a:r>
              <a:rPr sz="2400" spc="-35" dirty="0">
                <a:latin typeface="Calibri"/>
                <a:cs typeface="Calibri"/>
              </a:rPr>
              <a:t> </a:t>
            </a:r>
            <a:r>
              <a:rPr sz="2400" dirty="0">
                <a:latin typeface="Calibri"/>
                <a:cs typeface="Calibri"/>
              </a:rPr>
              <a:t>μιας</a:t>
            </a:r>
            <a:r>
              <a:rPr sz="2400" spc="-20" dirty="0">
                <a:latin typeface="Calibri"/>
                <a:cs typeface="Calibri"/>
              </a:rPr>
              <a:t> </a:t>
            </a:r>
            <a:r>
              <a:rPr sz="2400" dirty="0">
                <a:latin typeface="Calibri"/>
                <a:cs typeface="Calibri"/>
              </a:rPr>
              <a:t>τυπικής</a:t>
            </a:r>
            <a:r>
              <a:rPr sz="2400" spc="-20" dirty="0">
                <a:latin typeface="Calibri"/>
                <a:cs typeface="Calibri"/>
              </a:rPr>
              <a:t> </a:t>
            </a:r>
            <a:r>
              <a:rPr sz="2400" spc="-10" dirty="0">
                <a:latin typeface="Calibri"/>
                <a:cs typeface="Calibri"/>
              </a:rPr>
              <a:t>κανονικής κατανομής</a:t>
            </a:r>
            <a:r>
              <a:rPr sz="2400" spc="-75" dirty="0">
                <a:latin typeface="Calibri"/>
                <a:cs typeface="Calibri"/>
              </a:rPr>
              <a:t> </a:t>
            </a:r>
            <a:r>
              <a:rPr sz="2400" dirty="0">
                <a:latin typeface="Calibri"/>
                <a:cs typeface="Calibri"/>
              </a:rPr>
              <a:t>που </a:t>
            </a:r>
            <a:r>
              <a:rPr sz="2400" spc="-10" dirty="0">
                <a:latin typeface="Calibri"/>
                <a:cs typeface="Calibri"/>
              </a:rPr>
              <a:t>βρίσκονται</a:t>
            </a:r>
            <a:endParaRPr sz="2400">
              <a:latin typeface="Calibri"/>
              <a:cs typeface="Calibri"/>
            </a:endParaRPr>
          </a:p>
          <a:p>
            <a:pPr marL="12700" marR="316230" algn="just">
              <a:lnSpc>
                <a:spcPct val="100000"/>
              </a:lnSpc>
              <a:spcBef>
                <a:spcPts val="5"/>
              </a:spcBef>
            </a:pPr>
            <a:r>
              <a:rPr sz="2400" dirty="0">
                <a:latin typeface="Calibri"/>
                <a:cs typeface="Calibri"/>
              </a:rPr>
              <a:t>μεταξύ</a:t>
            </a:r>
            <a:r>
              <a:rPr sz="2400" spc="-95" dirty="0">
                <a:latin typeface="Calibri"/>
                <a:cs typeface="Calibri"/>
              </a:rPr>
              <a:t> </a:t>
            </a:r>
            <a:r>
              <a:rPr sz="2400" dirty="0">
                <a:latin typeface="Calibri"/>
                <a:cs typeface="Calibri"/>
              </a:rPr>
              <a:t>μιας</a:t>
            </a:r>
            <a:r>
              <a:rPr sz="2400" spc="-15" dirty="0">
                <a:latin typeface="Calibri"/>
                <a:cs typeface="Calibri"/>
              </a:rPr>
              <a:t> </a:t>
            </a:r>
            <a:r>
              <a:rPr sz="2400" dirty="0">
                <a:latin typeface="Calibri"/>
                <a:cs typeface="Calibri"/>
              </a:rPr>
              <a:t>z</a:t>
            </a:r>
            <a:r>
              <a:rPr sz="2400" spc="-30" dirty="0">
                <a:latin typeface="Calibri"/>
                <a:cs typeface="Calibri"/>
              </a:rPr>
              <a:t> </a:t>
            </a:r>
            <a:r>
              <a:rPr sz="2400" dirty="0">
                <a:latin typeface="Calibri"/>
                <a:cs typeface="Calibri"/>
              </a:rPr>
              <a:t>τιμής</a:t>
            </a:r>
            <a:r>
              <a:rPr sz="2400" spc="-20" dirty="0">
                <a:latin typeface="Calibri"/>
                <a:cs typeface="Calibri"/>
              </a:rPr>
              <a:t> </a:t>
            </a:r>
            <a:r>
              <a:rPr sz="2400" dirty="0">
                <a:latin typeface="Calibri"/>
                <a:cs typeface="Calibri"/>
              </a:rPr>
              <a:t>και</a:t>
            </a:r>
            <a:r>
              <a:rPr sz="2400" spc="-25" dirty="0">
                <a:latin typeface="Calibri"/>
                <a:cs typeface="Calibri"/>
              </a:rPr>
              <a:t> του </a:t>
            </a:r>
            <a:r>
              <a:rPr sz="2400" dirty="0">
                <a:latin typeface="Calibri"/>
                <a:cs typeface="Calibri"/>
              </a:rPr>
              <a:t>μέσου</a:t>
            </a:r>
            <a:r>
              <a:rPr sz="2400" spc="-60" dirty="0">
                <a:latin typeface="Calibri"/>
                <a:cs typeface="Calibri"/>
              </a:rPr>
              <a:t> </a:t>
            </a:r>
            <a:r>
              <a:rPr sz="2400" dirty="0">
                <a:latin typeface="Calibri"/>
                <a:cs typeface="Calibri"/>
              </a:rPr>
              <a:t>όρου</a:t>
            </a:r>
            <a:r>
              <a:rPr sz="2400" spc="-35" dirty="0">
                <a:latin typeface="Calibri"/>
                <a:cs typeface="Calibri"/>
              </a:rPr>
              <a:t> </a:t>
            </a:r>
            <a:r>
              <a:rPr sz="2400" spc="-20" dirty="0">
                <a:latin typeface="Calibri"/>
                <a:cs typeface="Calibri"/>
              </a:rPr>
              <a:t>(0).</a:t>
            </a:r>
            <a:endParaRPr sz="2400">
              <a:latin typeface="Calibri"/>
              <a:cs typeface="Calibri"/>
            </a:endParaRPr>
          </a:p>
          <a:p>
            <a:pPr>
              <a:lnSpc>
                <a:spcPct val="100000"/>
              </a:lnSpc>
              <a:spcBef>
                <a:spcPts val="15"/>
              </a:spcBef>
            </a:pPr>
            <a:endParaRPr sz="2450">
              <a:latin typeface="Calibri"/>
              <a:cs typeface="Calibri"/>
            </a:endParaRPr>
          </a:p>
          <a:p>
            <a:pPr marL="12700">
              <a:lnSpc>
                <a:spcPct val="100000"/>
              </a:lnSpc>
            </a:pPr>
            <a:r>
              <a:rPr sz="2400" dirty="0">
                <a:latin typeface="Calibri"/>
                <a:cs typeface="Calibri"/>
              </a:rPr>
              <a:t>Για</a:t>
            </a:r>
            <a:r>
              <a:rPr sz="2400" spc="-35" dirty="0">
                <a:latin typeface="Calibri"/>
                <a:cs typeface="Calibri"/>
              </a:rPr>
              <a:t> </a:t>
            </a:r>
            <a:r>
              <a:rPr sz="2400" dirty="0">
                <a:latin typeface="Calibri"/>
                <a:cs typeface="Calibri"/>
              </a:rPr>
              <a:t>τις</a:t>
            </a:r>
            <a:r>
              <a:rPr sz="2400" spc="-25" dirty="0">
                <a:latin typeface="Calibri"/>
                <a:cs typeface="Calibri"/>
              </a:rPr>
              <a:t> </a:t>
            </a:r>
            <a:r>
              <a:rPr sz="2400" dirty="0">
                <a:latin typeface="Calibri"/>
                <a:cs typeface="Calibri"/>
              </a:rPr>
              <a:t>τιμές</a:t>
            </a:r>
            <a:r>
              <a:rPr sz="2400" spc="-30" dirty="0">
                <a:latin typeface="Calibri"/>
                <a:cs typeface="Calibri"/>
              </a:rPr>
              <a:t> </a:t>
            </a:r>
            <a:r>
              <a:rPr sz="2400" b="1" dirty="0">
                <a:latin typeface="Calibri"/>
                <a:cs typeface="Calibri"/>
              </a:rPr>
              <a:t>0,41</a:t>
            </a:r>
            <a:r>
              <a:rPr sz="2400" b="1" spc="-40" dirty="0">
                <a:latin typeface="Calibri"/>
                <a:cs typeface="Calibri"/>
              </a:rPr>
              <a:t> </a:t>
            </a:r>
            <a:r>
              <a:rPr sz="2400" dirty="0">
                <a:latin typeface="Calibri"/>
                <a:cs typeface="Calibri"/>
              </a:rPr>
              <a:t>και</a:t>
            </a:r>
            <a:r>
              <a:rPr sz="2400" spc="-15" dirty="0">
                <a:latin typeface="Calibri"/>
                <a:cs typeface="Calibri"/>
              </a:rPr>
              <a:t> </a:t>
            </a:r>
            <a:r>
              <a:rPr sz="2400" b="1" dirty="0">
                <a:latin typeface="Calibri"/>
                <a:cs typeface="Calibri"/>
              </a:rPr>
              <a:t>-1,25</a:t>
            </a:r>
            <a:r>
              <a:rPr sz="2400" b="1" spc="-40" dirty="0">
                <a:latin typeface="Calibri"/>
                <a:cs typeface="Calibri"/>
              </a:rPr>
              <a:t> </a:t>
            </a:r>
            <a:r>
              <a:rPr sz="2400" spc="-25" dirty="0">
                <a:latin typeface="Calibri"/>
                <a:cs typeface="Calibri"/>
              </a:rPr>
              <a:t>τα</a:t>
            </a:r>
            <a:endParaRPr sz="2400">
              <a:latin typeface="Calibri"/>
              <a:cs typeface="Calibri"/>
            </a:endParaRPr>
          </a:p>
          <a:p>
            <a:pPr marL="12700" marR="753745">
              <a:lnSpc>
                <a:spcPct val="100000"/>
              </a:lnSpc>
            </a:pPr>
            <a:r>
              <a:rPr sz="2400" dirty="0">
                <a:latin typeface="Calibri"/>
                <a:cs typeface="Calibri"/>
              </a:rPr>
              <a:t>ποσοστά</a:t>
            </a:r>
            <a:r>
              <a:rPr sz="2400" spc="-40" dirty="0">
                <a:latin typeface="Calibri"/>
                <a:cs typeface="Calibri"/>
              </a:rPr>
              <a:t> </a:t>
            </a:r>
            <a:r>
              <a:rPr sz="2400" dirty="0">
                <a:latin typeface="Calibri"/>
                <a:cs typeface="Calibri"/>
              </a:rPr>
              <a:t>αυτά</a:t>
            </a:r>
            <a:r>
              <a:rPr sz="2400" spc="-40" dirty="0">
                <a:latin typeface="Calibri"/>
                <a:cs typeface="Calibri"/>
              </a:rPr>
              <a:t> </a:t>
            </a:r>
            <a:r>
              <a:rPr sz="2400" dirty="0">
                <a:latin typeface="Calibri"/>
                <a:cs typeface="Calibri"/>
              </a:rPr>
              <a:t>είναι</a:t>
            </a:r>
            <a:r>
              <a:rPr sz="2400" spc="-35" dirty="0">
                <a:latin typeface="Calibri"/>
                <a:cs typeface="Calibri"/>
              </a:rPr>
              <a:t> και </a:t>
            </a:r>
            <a:r>
              <a:rPr sz="2400" dirty="0">
                <a:latin typeface="Calibri"/>
                <a:cs typeface="Calibri"/>
              </a:rPr>
              <a:t>15,91%</a:t>
            </a:r>
            <a:r>
              <a:rPr sz="2400" spc="-90" dirty="0">
                <a:latin typeface="Calibri"/>
                <a:cs typeface="Calibri"/>
              </a:rPr>
              <a:t> </a:t>
            </a:r>
            <a:r>
              <a:rPr sz="2400" dirty="0">
                <a:latin typeface="Calibri"/>
                <a:cs typeface="Calibri"/>
              </a:rPr>
              <a:t>και</a:t>
            </a:r>
            <a:r>
              <a:rPr sz="2400" spc="-35" dirty="0">
                <a:latin typeface="Calibri"/>
                <a:cs typeface="Calibri"/>
              </a:rPr>
              <a:t> </a:t>
            </a:r>
            <a:r>
              <a:rPr sz="2400" spc="-10" dirty="0">
                <a:latin typeface="Calibri"/>
                <a:cs typeface="Calibri"/>
              </a:rPr>
              <a:t>39,44%,</a:t>
            </a:r>
            <a:endParaRPr sz="2400">
              <a:latin typeface="Calibri"/>
              <a:cs typeface="Calibri"/>
            </a:endParaRPr>
          </a:p>
          <a:p>
            <a:pPr marL="12700">
              <a:lnSpc>
                <a:spcPct val="100000"/>
              </a:lnSpc>
              <a:spcBef>
                <a:spcPts val="5"/>
              </a:spcBef>
            </a:pPr>
            <a:r>
              <a:rPr sz="2400" spc="-10" dirty="0">
                <a:latin typeface="Calibri"/>
                <a:cs typeface="Calibri"/>
              </a:rPr>
              <a:t>αντίστοιχα.</a:t>
            </a:r>
            <a:endParaRPr sz="24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36"/>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
        <p:nvSpPr>
          <p:cNvPr id="3" name="object 3"/>
          <p:cNvSpPr txBox="1"/>
          <p:nvPr/>
        </p:nvSpPr>
        <p:spPr>
          <a:xfrm>
            <a:off x="6805760" y="266382"/>
            <a:ext cx="5024120" cy="5664835"/>
          </a:xfrm>
          <a:prstGeom prst="rect">
            <a:avLst/>
          </a:prstGeom>
        </p:spPr>
        <p:txBody>
          <a:bodyPr vert="horz" wrap="square" lIns="0" tIns="12065" rIns="0" bIns="0" rtlCol="0">
            <a:spAutoFit/>
          </a:bodyPr>
          <a:lstStyle/>
          <a:p>
            <a:pPr marL="241300" marR="375285" indent="-228600">
              <a:lnSpc>
                <a:spcPct val="120000"/>
              </a:lnSpc>
              <a:spcBef>
                <a:spcPts val="95"/>
              </a:spcBef>
              <a:buClr>
                <a:srgbClr val="9BAEB5"/>
              </a:buClr>
              <a:buFont typeface="Arial"/>
              <a:buChar char="•"/>
              <a:tabLst>
                <a:tab pos="241300" algn="l"/>
              </a:tabLst>
            </a:pPr>
            <a:r>
              <a:rPr sz="2400" dirty="0">
                <a:latin typeface="Calibri"/>
                <a:cs typeface="Calibri"/>
              </a:rPr>
              <a:t>Τι</a:t>
            </a:r>
            <a:r>
              <a:rPr sz="2400" spc="-35" dirty="0">
                <a:latin typeface="Calibri"/>
                <a:cs typeface="Calibri"/>
              </a:rPr>
              <a:t> </a:t>
            </a:r>
            <a:r>
              <a:rPr sz="2400" dirty="0">
                <a:latin typeface="Calibri"/>
                <a:cs typeface="Calibri"/>
              </a:rPr>
              <a:t>ποσοστό</a:t>
            </a:r>
            <a:r>
              <a:rPr sz="2400" spc="-55" dirty="0">
                <a:latin typeface="Calibri"/>
                <a:cs typeface="Calibri"/>
              </a:rPr>
              <a:t> </a:t>
            </a:r>
            <a:r>
              <a:rPr sz="2400" dirty="0">
                <a:latin typeface="Calibri"/>
                <a:cs typeface="Calibri"/>
              </a:rPr>
              <a:t>τιμών</a:t>
            </a:r>
            <a:r>
              <a:rPr sz="2400" spc="-35" dirty="0">
                <a:latin typeface="Calibri"/>
                <a:cs typeface="Calibri"/>
              </a:rPr>
              <a:t> </a:t>
            </a:r>
            <a:r>
              <a:rPr sz="2400" dirty="0">
                <a:latin typeface="Calibri"/>
                <a:cs typeface="Calibri"/>
              </a:rPr>
              <a:t>βρίσκεται</a:t>
            </a:r>
            <a:r>
              <a:rPr sz="2400" spc="-50" dirty="0">
                <a:latin typeface="Calibri"/>
                <a:cs typeface="Calibri"/>
              </a:rPr>
              <a:t> </a:t>
            </a:r>
            <a:r>
              <a:rPr sz="2400" spc="-10" dirty="0">
                <a:latin typeface="Calibri"/>
                <a:cs typeface="Calibri"/>
              </a:rPr>
              <a:t>μεταξύ </a:t>
            </a:r>
            <a:r>
              <a:rPr sz="2400" dirty="0">
                <a:latin typeface="Calibri"/>
                <a:cs typeface="Calibri"/>
              </a:rPr>
              <a:t>μέσου</a:t>
            </a:r>
            <a:r>
              <a:rPr sz="2400" spc="-95" dirty="0">
                <a:latin typeface="Calibri"/>
                <a:cs typeface="Calibri"/>
              </a:rPr>
              <a:t> </a:t>
            </a:r>
            <a:r>
              <a:rPr sz="2400" dirty="0">
                <a:latin typeface="Calibri"/>
                <a:cs typeface="Calibri"/>
              </a:rPr>
              <a:t>όρου</a:t>
            </a:r>
            <a:r>
              <a:rPr sz="2400" spc="-60" dirty="0">
                <a:latin typeface="Calibri"/>
                <a:cs typeface="Calibri"/>
              </a:rPr>
              <a:t> </a:t>
            </a:r>
            <a:r>
              <a:rPr sz="2400" dirty="0">
                <a:latin typeface="Calibri"/>
                <a:cs typeface="Calibri"/>
              </a:rPr>
              <a:t>και</a:t>
            </a:r>
            <a:r>
              <a:rPr sz="2400" spc="-35" dirty="0">
                <a:latin typeface="Calibri"/>
                <a:cs typeface="Calibri"/>
              </a:rPr>
              <a:t> </a:t>
            </a:r>
            <a:r>
              <a:rPr sz="2400" b="1" spc="-10" dirty="0">
                <a:latin typeface="Calibri"/>
                <a:cs typeface="Calibri"/>
              </a:rPr>
              <a:t>z=2,13;</a:t>
            </a:r>
            <a:endParaRPr sz="2400" dirty="0">
              <a:latin typeface="Calibri"/>
              <a:cs typeface="Calibri"/>
            </a:endParaRPr>
          </a:p>
          <a:p>
            <a:pPr marL="448309" lvl="1" indent="-161925">
              <a:lnSpc>
                <a:spcPct val="100000"/>
              </a:lnSpc>
              <a:spcBef>
                <a:spcPts val="1780"/>
              </a:spcBef>
              <a:buChar char="-"/>
              <a:tabLst>
                <a:tab pos="448945" algn="l"/>
              </a:tabLst>
            </a:pPr>
            <a:r>
              <a:rPr sz="2400" spc="-90" dirty="0">
                <a:latin typeface="Calibri"/>
                <a:cs typeface="Calibri"/>
              </a:rPr>
              <a:t>Το</a:t>
            </a:r>
            <a:r>
              <a:rPr sz="2400" spc="-20" dirty="0">
                <a:latin typeface="Calibri"/>
                <a:cs typeface="Calibri"/>
              </a:rPr>
              <a:t> </a:t>
            </a:r>
            <a:r>
              <a:rPr sz="2400" dirty="0">
                <a:latin typeface="Calibri"/>
                <a:cs typeface="Calibri"/>
              </a:rPr>
              <a:t>48,34%</a:t>
            </a:r>
            <a:r>
              <a:rPr sz="2400" spc="-55" dirty="0">
                <a:latin typeface="Calibri"/>
                <a:cs typeface="Calibri"/>
              </a:rPr>
              <a:t> </a:t>
            </a:r>
            <a:r>
              <a:rPr sz="2400" dirty="0">
                <a:latin typeface="Calibri"/>
                <a:cs typeface="Calibri"/>
              </a:rPr>
              <a:t>των</a:t>
            </a:r>
            <a:r>
              <a:rPr sz="2400" spc="-40" dirty="0">
                <a:latin typeface="Calibri"/>
                <a:cs typeface="Calibri"/>
              </a:rPr>
              <a:t> </a:t>
            </a:r>
            <a:r>
              <a:rPr sz="2400" spc="-10" dirty="0">
                <a:latin typeface="Calibri"/>
                <a:cs typeface="Calibri"/>
              </a:rPr>
              <a:t>τιμών.</a:t>
            </a:r>
            <a:endParaRPr sz="2400" dirty="0">
              <a:latin typeface="Calibri"/>
              <a:cs typeface="Calibri"/>
            </a:endParaRPr>
          </a:p>
          <a:p>
            <a:pPr lvl="1">
              <a:lnSpc>
                <a:spcPct val="100000"/>
              </a:lnSpc>
              <a:buFont typeface="Calibri"/>
              <a:buChar char="-"/>
            </a:pPr>
            <a:endParaRPr sz="2400" dirty="0">
              <a:latin typeface="Calibri"/>
              <a:cs typeface="Calibri"/>
            </a:endParaRPr>
          </a:p>
          <a:p>
            <a:pPr lvl="1">
              <a:lnSpc>
                <a:spcPct val="100000"/>
              </a:lnSpc>
              <a:spcBef>
                <a:spcPts val="25"/>
              </a:spcBef>
              <a:buFont typeface="Calibri"/>
              <a:buChar char="-"/>
            </a:pPr>
            <a:endParaRPr sz="2200" dirty="0">
              <a:latin typeface="Calibri"/>
              <a:cs typeface="Calibri"/>
            </a:endParaRPr>
          </a:p>
          <a:p>
            <a:pPr marL="241300" marR="375285" indent="-228600">
              <a:lnSpc>
                <a:spcPct val="120100"/>
              </a:lnSpc>
              <a:buClr>
                <a:srgbClr val="9BAEB5"/>
              </a:buClr>
              <a:buFont typeface="Arial"/>
              <a:buChar char="•"/>
              <a:tabLst>
                <a:tab pos="241300" algn="l"/>
              </a:tabLst>
            </a:pPr>
            <a:r>
              <a:rPr sz="2400" dirty="0">
                <a:latin typeface="Calibri"/>
                <a:cs typeface="Calibri"/>
              </a:rPr>
              <a:t>Τι</a:t>
            </a:r>
            <a:r>
              <a:rPr sz="2400" spc="-35" dirty="0">
                <a:latin typeface="Calibri"/>
                <a:cs typeface="Calibri"/>
              </a:rPr>
              <a:t> </a:t>
            </a:r>
            <a:r>
              <a:rPr sz="2400" dirty="0">
                <a:latin typeface="Calibri"/>
                <a:cs typeface="Calibri"/>
              </a:rPr>
              <a:t>ποσοστό</a:t>
            </a:r>
            <a:r>
              <a:rPr sz="2400" spc="-55" dirty="0">
                <a:latin typeface="Calibri"/>
                <a:cs typeface="Calibri"/>
              </a:rPr>
              <a:t> </a:t>
            </a:r>
            <a:r>
              <a:rPr sz="2400" dirty="0">
                <a:latin typeface="Calibri"/>
                <a:cs typeface="Calibri"/>
              </a:rPr>
              <a:t>τιμών</a:t>
            </a:r>
            <a:r>
              <a:rPr sz="2400" spc="-35" dirty="0">
                <a:latin typeface="Calibri"/>
                <a:cs typeface="Calibri"/>
              </a:rPr>
              <a:t> </a:t>
            </a:r>
            <a:r>
              <a:rPr sz="2400" dirty="0">
                <a:latin typeface="Calibri"/>
                <a:cs typeface="Calibri"/>
              </a:rPr>
              <a:t>βρίσκεται</a:t>
            </a:r>
            <a:r>
              <a:rPr sz="2400" spc="-50" dirty="0">
                <a:latin typeface="Calibri"/>
                <a:cs typeface="Calibri"/>
              </a:rPr>
              <a:t> </a:t>
            </a:r>
            <a:r>
              <a:rPr sz="2400" spc="-10" dirty="0">
                <a:latin typeface="Calibri"/>
                <a:cs typeface="Calibri"/>
              </a:rPr>
              <a:t>μεταξύ </a:t>
            </a:r>
            <a:r>
              <a:rPr sz="2400" dirty="0">
                <a:latin typeface="Calibri"/>
                <a:cs typeface="Calibri"/>
              </a:rPr>
              <a:t>μέσου</a:t>
            </a:r>
            <a:r>
              <a:rPr sz="2400" spc="-75" dirty="0">
                <a:latin typeface="Calibri"/>
                <a:cs typeface="Calibri"/>
              </a:rPr>
              <a:t> </a:t>
            </a:r>
            <a:r>
              <a:rPr sz="2400" dirty="0">
                <a:latin typeface="Calibri"/>
                <a:cs typeface="Calibri"/>
              </a:rPr>
              <a:t>όρου</a:t>
            </a:r>
            <a:r>
              <a:rPr sz="2400" spc="-50" dirty="0">
                <a:latin typeface="Calibri"/>
                <a:cs typeface="Calibri"/>
              </a:rPr>
              <a:t> </a:t>
            </a:r>
            <a:r>
              <a:rPr sz="2400" dirty="0">
                <a:latin typeface="Calibri"/>
                <a:cs typeface="Calibri"/>
              </a:rPr>
              <a:t>και</a:t>
            </a:r>
            <a:r>
              <a:rPr sz="2400" spc="-35" dirty="0">
                <a:latin typeface="Calibri"/>
                <a:cs typeface="Calibri"/>
              </a:rPr>
              <a:t> </a:t>
            </a:r>
            <a:r>
              <a:rPr sz="2400" b="1" spc="-10" dirty="0">
                <a:latin typeface="Calibri"/>
                <a:cs typeface="Calibri"/>
              </a:rPr>
              <a:t>z=2,53;</a:t>
            </a:r>
            <a:endParaRPr sz="2400" dirty="0">
              <a:latin typeface="Calibri"/>
              <a:cs typeface="Calibri"/>
            </a:endParaRPr>
          </a:p>
          <a:p>
            <a:pPr>
              <a:lnSpc>
                <a:spcPct val="100000"/>
              </a:lnSpc>
              <a:spcBef>
                <a:spcPts val="40"/>
              </a:spcBef>
              <a:buClr>
                <a:srgbClr val="9BAEB5"/>
              </a:buClr>
              <a:buFont typeface="Arial"/>
              <a:buChar char="•"/>
            </a:pPr>
            <a:endParaRPr sz="2900" dirty="0">
              <a:latin typeface="Calibri"/>
              <a:cs typeface="Calibri"/>
            </a:endParaRPr>
          </a:p>
          <a:p>
            <a:pPr marL="448309" lvl="1" indent="-161925">
              <a:lnSpc>
                <a:spcPct val="100000"/>
              </a:lnSpc>
              <a:buChar char="-"/>
              <a:tabLst>
                <a:tab pos="448945" algn="l"/>
              </a:tabLst>
            </a:pPr>
            <a:r>
              <a:rPr sz="2400" spc="-90" dirty="0">
                <a:latin typeface="Calibri"/>
                <a:cs typeface="Calibri"/>
              </a:rPr>
              <a:t>Το</a:t>
            </a:r>
            <a:r>
              <a:rPr sz="2400" spc="-25" dirty="0">
                <a:latin typeface="Calibri"/>
                <a:cs typeface="Calibri"/>
              </a:rPr>
              <a:t> </a:t>
            </a:r>
            <a:r>
              <a:rPr sz="2400" dirty="0">
                <a:latin typeface="Calibri"/>
                <a:cs typeface="Calibri"/>
              </a:rPr>
              <a:t>49,43%</a:t>
            </a:r>
            <a:r>
              <a:rPr sz="2400" spc="-55" dirty="0">
                <a:latin typeface="Calibri"/>
                <a:cs typeface="Calibri"/>
              </a:rPr>
              <a:t> </a:t>
            </a:r>
            <a:r>
              <a:rPr sz="2400" dirty="0">
                <a:latin typeface="Calibri"/>
                <a:cs typeface="Calibri"/>
              </a:rPr>
              <a:t>των</a:t>
            </a:r>
            <a:r>
              <a:rPr sz="2400" spc="-35" dirty="0">
                <a:latin typeface="Calibri"/>
                <a:cs typeface="Calibri"/>
              </a:rPr>
              <a:t> </a:t>
            </a:r>
            <a:r>
              <a:rPr sz="2400" spc="-10" dirty="0">
                <a:latin typeface="Calibri"/>
                <a:cs typeface="Calibri"/>
              </a:rPr>
              <a:t>τιμών.</a:t>
            </a:r>
            <a:endParaRPr sz="2400" dirty="0">
              <a:latin typeface="Calibri"/>
              <a:cs typeface="Calibri"/>
            </a:endParaRPr>
          </a:p>
          <a:p>
            <a:pPr>
              <a:lnSpc>
                <a:spcPct val="100000"/>
              </a:lnSpc>
            </a:pPr>
            <a:endParaRPr sz="2400" dirty="0">
              <a:latin typeface="Calibri"/>
              <a:cs typeface="Calibri"/>
            </a:endParaRPr>
          </a:p>
          <a:p>
            <a:pPr>
              <a:lnSpc>
                <a:spcPct val="100000"/>
              </a:lnSpc>
              <a:spcBef>
                <a:spcPts val="30"/>
              </a:spcBef>
            </a:pPr>
            <a:endParaRPr sz="2400" dirty="0">
              <a:latin typeface="Calibri"/>
              <a:cs typeface="Calibri"/>
            </a:endParaRPr>
          </a:p>
          <a:p>
            <a:pPr marL="12700" algn="just">
              <a:lnSpc>
                <a:spcPct val="100000"/>
              </a:lnSpc>
            </a:pPr>
            <a:r>
              <a:rPr sz="2200" dirty="0">
                <a:solidFill>
                  <a:srgbClr val="FF0000"/>
                </a:solidFill>
                <a:latin typeface="Calibri"/>
                <a:cs typeface="Calibri"/>
              </a:rPr>
              <a:t>(Ο</a:t>
            </a:r>
            <a:r>
              <a:rPr sz="2200" spc="-15" dirty="0">
                <a:solidFill>
                  <a:srgbClr val="FF0000"/>
                </a:solidFill>
                <a:latin typeface="Calibri"/>
                <a:cs typeface="Calibri"/>
              </a:rPr>
              <a:t> </a:t>
            </a:r>
            <a:r>
              <a:rPr sz="2200" spc="-10" dirty="0">
                <a:solidFill>
                  <a:srgbClr val="FF0000"/>
                </a:solidFill>
                <a:latin typeface="Calibri"/>
                <a:cs typeface="Calibri"/>
              </a:rPr>
              <a:t>πίνακας</a:t>
            </a:r>
            <a:r>
              <a:rPr sz="2200" spc="-15" dirty="0">
                <a:solidFill>
                  <a:srgbClr val="FF0000"/>
                </a:solidFill>
                <a:latin typeface="Calibri"/>
                <a:cs typeface="Calibri"/>
              </a:rPr>
              <a:t> </a:t>
            </a:r>
            <a:r>
              <a:rPr sz="2200" spc="-10" dirty="0">
                <a:solidFill>
                  <a:srgbClr val="FF0000"/>
                </a:solidFill>
                <a:latin typeface="Calibri"/>
                <a:cs typeface="Calibri"/>
              </a:rPr>
              <a:t>χρησιμοποιείται</a:t>
            </a:r>
            <a:r>
              <a:rPr sz="2200" spc="-75" dirty="0">
                <a:solidFill>
                  <a:srgbClr val="FF0000"/>
                </a:solidFill>
                <a:latin typeface="Calibri"/>
                <a:cs typeface="Calibri"/>
              </a:rPr>
              <a:t> </a:t>
            </a:r>
            <a:r>
              <a:rPr sz="2200" dirty="0">
                <a:solidFill>
                  <a:srgbClr val="FF0000"/>
                </a:solidFill>
                <a:latin typeface="Calibri"/>
                <a:cs typeface="Calibri"/>
              </a:rPr>
              <a:t>με</a:t>
            </a:r>
            <a:r>
              <a:rPr sz="2200" spc="-10" dirty="0">
                <a:solidFill>
                  <a:srgbClr val="FF0000"/>
                </a:solidFill>
                <a:latin typeface="Calibri"/>
                <a:cs typeface="Calibri"/>
              </a:rPr>
              <a:t> </a:t>
            </a:r>
            <a:r>
              <a:rPr sz="2200" dirty="0">
                <a:solidFill>
                  <a:srgbClr val="FF0000"/>
                </a:solidFill>
                <a:latin typeface="Calibri"/>
                <a:cs typeface="Calibri"/>
              </a:rPr>
              <a:t>τον</a:t>
            </a:r>
            <a:r>
              <a:rPr sz="2200" spc="-20" dirty="0">
                <a:solidFill>
                  <a:srgbClr val="FF0000"/>
                </a:solidFill>
                <a:latin typeface="Calibri"/>
                <a:cs typeface="Calibri"/>
              </a:rPr>
              <a:t> ίδιο</a:t>
            </a:r>
            <a:endParaRPr sz="2200" dirty="0">
              <a:latin typeface="Calibri"/>
              <a:cs typeface="Calibri"/>
            </a:endParaRPr>
          </a:p>
          <a:p>
            <a:pPr marL="12700" algn="just">
              <a:lnSpc>
                <a:spcPct val="100000"/>
              </a:lnSpc>
            </a:pPr>
            <a:r>
              <a:rPr sz="2200" dirty="0">
                <a:solidFill>
                  <a:srgbClr val="FF0000"/>
                </a:solidFill>
                <a:latin typeface="Calibri"/>
                <a:cs typeface="Calibri"/>
              </a:rPr>
              <a:t>ακριβώς</a:t>
            </a:r>
            <a:r>
              <a:rPr sz="2200" spc="-45" dirty="0">
                <a:solidFill>
                  <a:srgbClr val="FF0000"/>
                </a:solidFill>
                <a:latin typeface="Calibri"/>
                <a:cs typeface="Calibri"/>
              </a:rPr>
              <a:t> </a:t>
            </a:r>
            <a:r>
              <a:rPr sz="2200" dirty="0">
                <a:solidFill>
                  <a:srgbClr val="FF0000"/>
                </a:solidFill>
                <a:latin typeface="Calibri"/>
                <a:cs typeface="Calibri"/>
              </a:rPr>
              <a:t>τρόπο</a:t>
            </a:r>
            <a:r>
              <a:rPr sz="2200" spc="-75" dirty="0">
                <a:solidFill>
                  <a:srgbClr val="FF0000"/>
                </a:solidFill>
                <a:latin typeface="Calibri"/>
                <a:cs typeface="Calibri"/>
              </a:rPr>
              <a:t> </a:t>
            </a:r>
            <a:r>
              <a:rPr sz="2200" dirty="0">
                <a:solidFill>
                  <a:srgbClr val="FF0000"/>
                </a:solidFill>
                <a:latin typeface="Calibri"/>
                <a:cs typeface="Calibri"/>
              </a:rPr>
              <a:t>τόσο</a:t>
            </a:r>
            <a:r>
              <a:rPr sz="2200" spc="-30" dirty="0">
                <a:solidFill>
                  <a:srgbClr val="FF0000"/>
                </a:solidFill>
                <a:latin typeface="Calibri"/>
                <a:cs typeface="Calibri"/>
              </a:rPr>
              <a:t> </a:t>
            </a:r>
            <a:r>
              <a:rPr sz="2200" dirty="0">
                <a:solidFill>
                  <a:srgbClr val="FF0000"/>
                </a:solidFill>
                <a:latin typeface="Calibri"/>
                <a:cs typeface="Calibri"/>
              </a:rPr>
              <a:t>για</a:t>
            </a:r>
            <a:r>
              <a:rPr sz="2200" spc="-25" dirty="0">
                <a:solidFill>
                  <a:srgbClr val="FF0000"/>
                </a:solidFill>
                <a:latin typeface="Calibri"/>
                <a:cs typeface="Calibri"/>
              </a:rPr>
              <a:t> </a:t>
            </a:r>
            <a:r>
              <a:rPr sz="2200" dirty="0">
                <a:solidFill>
                  <a:srgbClr val="FF0000"/>
                </a:solidFill>
                <a:latin typeface="Calibri"/>
                <a:cs typeface="Calibri"/>
              </a:rPr>
              <a:t>θετικές</a:t>
            </a:r>
            <a:r>
              <a:rPr sz="2200" spc="-80" dirty="0">
                <a:solidFill>
                  <a:srgbClr val="FF0000"/>
                </a:solidFill>
                <a:latin typeface="Calibri"/>
                <a:cs typeface="Calibri"/>
              </a:rPr>
              <a:t> </a:t>
            </a:r>
            <a:r>
              <a:rPr sz="2200" dirty="0">
                <a:solidFill>
                  <a:srgbClr val="FF0000"/>
                </a:solidFill>
                <a:latin typeface="Calibri"/>
                <a:cs typeface="Calibri"/>
              </a:rPr>
              <a:t>όσο</a:t>
            </a:r>
            <a:r>
              <a:rPr sz="2200" spc="-30" dirty="0">
                <a:solidFill>
                  <a:srgbClr val="FF0000"/>
                </a:solidFill>
                <a:latin typeface="Calibri"/>
                <a:cs typeface="Calibri"/>
              </a:rPr>
              <a:t> </a:t>
            </a:r>
            <a:r>
              <a:rPr sz="2200" dirty="0">
                <a:solidFill>
                  <a:srgbClr val="FF0000"/>
                </a:solidFill>
                <a:latin typeface="Calibri"/>
                <a:cs typeface="Calibri"/>
              </a:rPr>
              <a:t>και</a:t>
            </a:r>
            <a:r>
              <a:rPr sz="2200" spc="-30" dirty="0">
                <a:solidFill>
                  <a:srgbClr val="FF0000"/>
                </a:solidFill>
                <a:latin typeface="Calibri"/>
                <a:cs typeface="Calibri"/>
              </a:rPr>
              <a:t> </a:t>
            </a:r>
            <a:r>
              <a:rPr sz="2200" spc="-25" dirty="0">
                <a:solidFill>
                  <a:srgbClr val="FF0000"/>
                </a:solidFill>
                <a:latin typeface="Calibri"/>
                <a:cs typeface="Calibri"/>
              </a:rPr>
              <a:t>για</a:t>
            </a:r>
            <a:endParaRPr sz="2200" dirty="0">
              <a:latin typeface="Calibri"/>
              <a:cs typeface="Calibri"/>
            </a:endParaRPr>
          </a:p>
          <a:p>
            <a:pPr marL="12700" algn="just">
              <a:lnSpc>
                <a:spcPct val="100000"/>
              </a:lnSpc>
              <a:spcBef>
                <a:spcPts val="5"/>
              </a:spcBef>
            </a:pPr>
            <a:r>
              <a:rPr sz="2200" spc="-10" dirty="0">
                <a:solidFill>
                  <a:srgbClr val="FF0000"/>
                </a:solidFill>
                <a:latin typeface="Calibri"/>
                <a:cs typeface="Calibri"/>
              </a:rPr>
              <a:t>αρνητικές</a:t>
            </a:r>
            <a:r>
              <a:rPr sz="2200" spc="-40" dirty="0">
                <a:solidFill>
                  <a:srgbClr val="FF0000"/>
                </a:solidFill>
                <a:latin typeface="Calibri"/>
                <a:cs typeface="Calibri"/>
              </a:rPr>
              <a:t> </a:t>
            </a:r>
            <a:r>
              <a:rPr sz="2200" dirty="0">
                <a:solidFill>
                  <a:srgbClr val="FF0000"/>
                </a:solidFill>
                <a:latin typeface="Calibri"/>
                <a:cs typeface="Calibri"/>
              </a:rPr>
              <a:t>z</a:t>
            </a:r>
            <a:r>
              <a:rPr sz="2200" spc="10" dirty="0">
                <a:solidFill>
                  <a:srgbClr val="FF0000"/>
                </a:solidFill>
                <a:latin typeface="Calibri"/>
                <a:cs typeface="Calibri"/>
              </a:rPr>
              <a:t> </a:t>
            </a:r>
            <a:r>
              <a:rPr sz="2200" spc="-10" dirty="0">
                <a:solidFill>
                  <a:srgbClr val="FF0000"/>
                </a:solidFill>
                <a:latin typeface="Calibri"/>
                <a:cs typeface="Calibri"/>
              </a:rPr>
              <a:t>τιμές)</a:t>
            </a:r>
            <a:endParaRPr sz="2200" dirty="0">
              <a:latin typeface="Calibri"/>
              <a:cs typeface="Calibri"/>
            </a:endParaRPr>
          </a:p>
        </p:txBody>
      </p:sp>
      <p:grpSp>
        <p:nvGrpSpPr>
          <p:cNvPr id="4" name="object 4"/>
          <p:cNvGrpSpPr/>
          <p:nvPr/>
        </p:nvGrpSpPr>
        <p:grpSpPr>
          <a:xfrm>
            <a:off x="0" y="-12191"/>
            <a:ext cx="6586855" cy="6870700"/>
            <a:chOff x="0" y="-12191"/>
            <a:chExt cx="6586855" cy="6870700"/>
          </a:xfrm>
        </p:grpSpPr>
        <p:pic>
          <p:nvPicPr>
            <p:cNvPr id="5" name="object 5"/>
            <p:cNvPicPr/>
            <p:nvPr/>
          </p:nvPicPr>
          <p:blipFill>
            <a:blip r:embed="rId2" cstate="print"/>
            <a:stretch>
              <a:fillRect/>
            </a:stretch>
          </p:blipFill>
          <p:spPr>
            <a:xfrm>
              <a:off x="0" y="30477"/>
              <a:ext cx="6586728" cy="6827519"/>
            </a:xfrm>
            <a:prstGeom prst="rect">
              <a:avLst/>
            </a:prstGeom>
          </p:spPr>
        </p:pic>
        <p:sp>
          <p:nvSpPr>
            <p:cNvPr id="6" name="object 6"/>
            <p:cNvSpPr/>
            <p:nvPr/>
          </p:nvSpPr>
          <p:spPr>
            <a:xfrm>
              <a:off x="2470404" y="3707892"/>
              <a:ext cx="490855" cy="198120"/>
            </a:xfrm>
            <a:custGeom>
              <a:avLst/>
              <a:gdLst/>
              <a:ahLst/>
              <a:cxnLst/>
              <a:rect l="l" t="t" r="r" b="b"/>
              <a:pathLst>
                <a:path w="490855" h="198120">
                  <a:moveTo>
                    <a:pt x="0" y="99059"/>
                  </a:moveTo>
                  <a:lnTo>
                    <a:pt x="33499" y="49050"/>
                  </a:lnTo>
                  <a:lnTo>
                    <a:pt x="71866" y="29003"/>
                  </a:lnTo>
                  <a:lnTo>
                    <a:pt x="121524" y="13518"/>
                  </a:lnTo>
                  <a:lnTo>
                    <a:pt x="180137" y="3536"/>
                  </a:lnTo>
                  <a:lnTo>
                    <a:pt x="245363" y="0"/>
                  </a:lnTo>
                  <a:lnTo>
                    <a:pt x="310590" y="3536"/>
                  </a:lnTo>
                  <a:lnTo>
                    <a:pt x="369203" y="13518"/>
                  </a:lnTo>
                  <a:lnTo>
                    <a:pt x="418861" y="29003"/>
                  </a:lnTo>
                  <a:lnTo>
                    <a:pt x="457228" y="49050"/>
                  </a:lnTo>
                  <a:lnTo>
                    <a:pt x="490727" y="99059"/>
                  </a:lnTo>
                  <a:lnTo>
                    <a:pt x="481963" y="125403"/>
                  </a:lnTo>
                  <a:lnTo>
                    <a:pt x="418861" y="169116"/>
                  </a:lnTo>
                  <a:lnTo>
                    <a:pt x="369203" y="184601"/>
                  </a:lnTo>
                  <a:lnTo>
                    <a:pt x="310590" y="194583"/>
                  </a:lnTo>
                  <a:lnTo>
                    <a:pt x="245363" y="198119"/>
                  </a:lnTo>
                  <a:lnTo>
                    <a:pt x="180137" y="194583"/>
                  </a:lnTo>
                  <a:lnTo>
                    <a:pt x="121524" y="184601"/>
                  </a:lnTo>
                  <a:lnTo>
                    <a:pt x="71866" y="169116"/>
                  </a:lnTo>
                  <a:lnTo>
                    <a:pt x="33499" y="149069"/>
                  </a:lnTo>
                  <a:lnTo>
                    <a:pt x="0" y="99059"/>
                  </a:lnTo>
                  <a:close/>
                </a:path>
              </a:pathLst>
            </a:custGeom>
            <a:ln w="27432">
              <a:solidFill>
                <a:srgbClr val="00AF50"/>
              </a:solidFill>
            </a:ln>
          </p:spPr>
          <p:txBody>
            <a:bodyPr wrap="square" lIns="0" tIns="0" rIns="0" bIns="0" rtlCol="0"/>
            <a:lstStyle/>
            <a:p>
              <a:endParaRPr/>
            </a:p>
          </p:txBody>
        </p:sp>
        <p:sp>
          <p:nvSpPr>
            <p:cNvPr id="7" name="object 7"/>
            <p:cNvSpPr/>
            <p:nvPr/>
          </p:nvSpPr>
          <p:spPr>
            <a:xfrm>
              <a:off x="105155" y="4354067"/>
              <a:ext cx="2832100" cy="204470"/>
            </a:xfrm>
            <a:custGeom>
              <a:avLst/>
              <a:gdLst/>
              <a:ahLst/>
              <a:cxnLst/>
              <a:rect l="l" t="t" r="r" b="b"/>
              <a:pathLst>
                <a:path w="2832100" h="204470">
                  <a:moveTo>
                    <a:pt x="2340864" y="97535"/>
                  </a:moveTo>
                  <a:lnTo>
                    <a:pt x="2374363" y="48316"/>
                  </a:lnTo>
                  <a:lnTo>
                    <a:pt x="2412730" y="28574"/>
                  </a:lnTo>
                  <a:lnTo>
                    <a:pt x="2462388" y="13320"/>
                  </a:lnTo>
                  <a:lnTo>
                    <a:pt x="2521001" y="3485"/>
                  </a:lnTo>
                  <a:lnTo>
                    <a:pt x="2586228" y="0"/>
                  </a:lnTo>
                  <a:lnTo>
                    <a:pt x="2651454" y="3485"/>
                  </a:lnTo>
                  <a:lnTo>
                    <a:pt x="2710067" y="13320"/>
                  </a:lnTo>
                  <a:lnTo>
                    <a:pt x="2759725" y="28574"/>
                  </a:lnTo>
                  <a:lnTo>
                    <a:pt x="2798092" y="48316"/>
                  </a:lnTo>
                  <a:lnTo>
                    <a:pt x="2831592" y="97535"/>
                  </a:lnTo>
                  <a:lnTo>
                    <a:pt x="2822827" y="123458"/>
                  </a:lnTo>
                  <a:lnTo>
                    <a:pt x="2759725" y="166496"/>
                  </a:lnTo>
                  <a:lnTo>
                    <a:pt x="2710067" y="181751"/>
                  </a:lnTo>
                  <a:lnTo>
                    <a:pt x="2651454" y="191586"/>
                  </a:lnTo>
                  <a:lnTo>
                    <a:pt x="2586228" y="195071"/>
                  </a:lnTo>
                  <a:lnTo>
                    <a:pt x="2521001" y="191586"/>
                  </a:lnTo>
                  <a:lnTo>
                    <a:pt x="2462388" y="181751"/>
                  </a:lnTo>
                  <a:lnTo>
                    <a:pt x="2412730" y="166496"/>
                  </a:lnTo>
                  <a:lnTo>
                    <a:pt x="2374363" y="146755"/>
                  </a:lnTo>
                  <a:lnTo>
                    <a:pt x="2340864" y="97535"/>
                  </a:lnTo>
                  <a:close/>
                </a:path>
                <a:path w="2832100" h="204470">
                  <a:moveTo>
                    <a:pt x="0" y="106679"/>
                  </a:moveTo>
                  <a:lnTo>
                    <a:pt x="33499" y="57460"/>
                  </a:lnTo>
                  <a:lnTo>
                    <a:pt x="71866" y="37718"/>
                  </a:lnTo>
                  <a:lnTo>
                    <a:pt x="121524" y="22464"/>
                  </a:lnTo>
                  <a:lnTo>
                    <a:pt x="180137" y="12629"/>
                  </a:lnTo>
                  <a:lnTo>
                    <a:pt x="245364" y="9143"/>
                  </a:lnTo>
                  <a:lnTo>
                    <a:pt x="310590" y="12629"/>
                  </a:lnTo>
                  <a:lnTo>
                    <a:pt x="369203" y="22464"/>
                  </a:lnTo>
                  <a:lnTo>
                    <a:pt x="418861" y="37718"/>
                  </a:lnTo>
                  <a:lnTo>
                    <a:pt x="457228" y="57460"/>
                  </a:lnTo>
                  <a:lnTo>
                    <a:pt x="490728" y="106679"/>
                  </a:lnTo>
                  <a:lnTo>
                    <a:pt x="481963" y="132602"/>
                  </a:lnTo>
                  <a:lnTo>
                    <a:pt x="418861" y="175640"/>
                  </a:lnTo>
                  <a:lnTo>
                    <a:pt x="369203" y="190895"/>
                  </a:lnTo>
                  <a:lnTo>
                    <a:pt x="310590" y="200730"/>
                  </a:lnTo>
                  <a:lnTo>
                    <a:pt x="245364" y="204215"/>
                  </a:lnTo>
                  <a:lnTo>
                    <a:pt x="180137" y="200730"/>
                  </a:lnTo>
                  <a:lnTo>
                    <a:pt x="121524" y="190895"/>
                  </a:lnTo>
                  <a:lnTo>
                    <a:pt x="71866" y="175640"/>
                  </a:lnTo>
                  <a:lnTo>
                    <a:pt x="33499" y="155899"/>
                  </a:lnTo>
                  <a:lnTo>
                    <a:pt x="0" y="106679"/>
                  </a:lnTo>
                  <a:close/>
                </a:path>
              </a:pathLst>
            </a:custGeom>
            <a:ln w="27432">
              <a:solidFill>
                <a:srgbClr val="FF0000"/>
              </a:solidFill>
            </a:ln>
          </p:spPr>
          <p:txBody>
            <a:bodyPr wrap="square" lIns="0" tIns="0" rIns="0" bIns="0" rtlCol="0"/>
            <a:lstStyle/>
            <a:p>
              <a:endParaRPr/>
            </a:p>
          </p:txBody>
        </p:sp>
        <p:sp>
          <p:nvSpPr>
            <p:cNvPr id="8" name="object 8"/>
            <p:cNvSpPr/>
            <p:nvPr/>
          </p:nvSpPr>
          <p:spPr>
            <a:xfrm>
              <a:off x="2424683" y="1524"/>
              <a:ext cx="490855" cy="198120"/>
            </a:xfrm>
            <a:custGeom>
              <a:avLst/>
              <a:gdLst/>
              <a:ahLst/>
              <a:cxnLst/>
              <a:rect l="l" t="t" r="r" b="b"/>
              <a:pathLst>
                <a:path w="490855" h="198120">
                  <a:moveTo>
                    <a:pt x="0" y="99059"/>
                  </a:moveTo>
                  <a:lnTo>
                    <a:pt x="33499" y="49050"/>
                  </a:lnTo>
                  <a:lnTo>
                    <a:pt x="71866" y="29003"/>
                  </a:lnTo>
                  <a:lnTo>
                    <a:pt x="121524" y="13518"/>
                  </a:lnTo>
                  <a:lnTo>
                    <a:pt x="180137" y="3536"/>
                  </a:lnTo>
                  <a:lnTo>
                    <a:pt x="245364" y="0"/>
                  </a:lnTo>
                  <a:lnTo>
                    <a:pt x="310590" y="3536"/>
                  </a:lnTo>
                  <a:lnTo>
                    <a:pt x="369203" y="13518"/>
                  </a:lnTo>
                  <a:lnTo>
                    <a:pt x="418861" y="29003"/>
                  </a:lnTo>
                  <a:lnTo>
                    <a:pt x="457228" y="49050"/>
                  </a:lnTo>
                  <a:lnTo>
                    <a:pt x="490728" y="99059"/>
                  </a:lnTo>
                  <a:lnTo>
                    <a:pt x="481963" y="125403"/>
                  </a:lnTo>
                  <a:lnTo>
                    <a:pt x="418861" y="169116"/>
                  </a:lnTo>
                  <a:lnTo>
                    <a:pt x="369203" y="184601"/>
                  </a:lnTo>
                  <a:lnTo>
                    <a:pt x="310590" y="194583"/>
                  </a:lnTo>
                  <a:lnTo>
                    <a:pt x="245364" y="198120"/>
                  </a:lnTo>
                  <a:lnTo>
                    <a:pt x="180137" y="194583"/>
                  </a:lnTo>
                  <a:lnTo>
                    <a:pt x="121524" y="184601"/>
                  </a:lnTo>
                  <a:lnTo>
                    <a:pt x="71866" y="169116"/>
                  </a:lnTo>
                  <a:lnTo>
                    <a:pt x="33499" y="149069"/>
                  </a:lnTo>
                  <a:lnTo>
                    <a:pt x="0" y="99059"/>
                  </a:lnTo>
                  <a:close/>
                </a:path>
              </a:pathLst>
            </a:custGeom>
            <a:ln w="27432">
              <a:solidFill>
                <a:srgbClr val="00AF50"/>
              </a:solidFill>
            </a:ln>
          </p:spPr>
          <p:txBody>
            <a:bodyPr wrap="square" lIns="0" tIns="0" rIns="0" bIns="0" rtlCol="0"/>
            <a:lstStyle/>
            <a:p>
              <a:endParaRPr/>
            </a:p>
          </p:txBody>
        </p:sp>
        <p:sp>
          <p:nvSpPr>
            <p:cNvPr id="9" name="object 9"/>
            <p:cNvSpPr/>
            <p:nvPr/>
          </p:nvSpPr>
          <p:spPr>
            <a:xfrm>
              <a:off x="105155" y="3689604"/>
              <a:ext cx="490855" cy="195580"/>
            </a:xfrm>
            <a:custGeom>
              <a:avLst/>
              <a:gdLst/>
              <a:ahLst/>
              <a:cxnLst/>
              <a:rect l="l" t="t" r="r" b="b"/>
              <a:pathLst>
                <a:path w="490855" h="195579">
                  <a:moveTo>
                    <a:pt x="0" y="97536"/>
                  </a:moveTo>
                  <a:lnTo>
                    <a:pt x="33499" y="48316"/>
                  </a:lnTo>
                  <a:lnTo>
                    <a:pt x="71866" y="28575"/>
                  </a:lnTo>
                  <a:lnTo>
                    <a:pt x="121524" y="13320"/>
                  </a:lnTo>
                  <a:lnTo>
                    <a:pt x="180137" y="3485"/>
                  </a:lnTo>
                  <a:lnTo>
                    <a:pt x="245364" y="0"/>
                  </a:lnTo>
                  <a:lnTo>
                    <a:pt x="310590" y="3485"/>
                  </a:lnTo>
                  <a:lnTo>
                    <a:pt x="369203" y="13320"/>
                  </a:lnTo>
                  <a:lnTo>
                    <a:pt x="418861" y="28575"/>
                  </a:lnTo>
                  <a:lnTo>
                    <a:pt x="457228" y="48316"/>
                  </a:lnTo>
                  <a:lnTo>
                    <a:pt x="490728" y="97536"/>
                  </a:lnTo>
                  <a:lnTo>
                    <a:pt x="481963" y="123458"/>
                  </a:lnTo>
                  <a:lnTo>
                    <a:pt x="418861" y="166497"/>
                  </a:lnTo>
                  <a:lnTo>
                    <a:pt x="369203" y="181751"/>
                  </a:lnTo>
                  <a:lnTo>
                    <a:pt x="310590" y="191586"/>
                  </a:lnTo>
                  <a:lnTo>
                    <a:pt x="245364" y="195072"/>
                  </a:lnTo>
                  <a:lnTo>
                    <a:pt x="180137" y="191586"/>
                  </a:lnTo>
                  <a:lnTo>
                    <a:pt x="121524" y="181751"/>
                  </a:lnTo>
                  <a:lnTo>
                    <a:pt x="71866" y="166497"/>
                  </a:lnTo>
                  <a:lnTo>
                    <a:pt x="33499" y="146755"/>
                  </a:lnTo>
                  <a:lnTo>
                    <a:pt x="0" y="97536"/>
                  </a:lnTo>
                  <a:close/>
                </a:path>
              </a:pathLst>
            </a:custGeom>
            <a:ln w="27432">
              <a:solidFill>
                <a:srgbClr val="00AF50"/>
              </a:solidFill>
            </a:ln>
          </p:spPr>
          <p:txBody>
            <a:bodyPr wrap="square" lIns="0" tIns="0" rIns="0" bIns="0" rtlCol="0"/>
            <a:lstStyle/>
            <a:p>
              <a:endParaRPr/>
            </a:p>
          </p:txBody>
        </p:sp>
        <p:sp>
          <p:nvSpPr>
            <p:cNvPr id="10" name="object 10"/>
            <p:cNvSpPr/>
            <p:nvPr/>
          </p:nvSpPr>
          <p:spPr>
            <a:xfrm>
              <a:off x="2567939" y="10667"/>
              <a:ext cx="490855" cy="198120"/>
            </a:xfrm>
            <a:custGeom>
              <a:avLst/>
              <a:gdLst/>
              <a:ahLst/>
              <a:cxnLst/>
              <a:rect l="l" t="t" r="r" b="b"/>
              <a:pathLst>
                <a:path w="490855" h="198120">
                  <a:moveTo>
                    <a:pt x="0" y="99059"/>
                  </a:moveTo>
                  <a:lnTo>
                    <a:pt x="33499" y="49050"/>
                  </a:lnTo>
                  <a:lnTo>
                    <a:pt x="71866" y="29003"/>
                  </a:lnTo>
                  <a:lnTo>
                    <a:pt x="121524" y="13518"/>
                  </a:lnTo>
                  <a:lnTo>
                    <a:pt x="180137" y="3536"/>
                  </a:lnTo>
                  <a:lnTo>
                    <a:pt x="245364" y="0"/>
                  </a:lnTo>
                  <a:lnTo>
                    <a:pt x="310590" y="3536"/>
                  </a:lnTo>
                  <a:lnTo>
                    <a:pt x="369203" y="13518"/>
                  </a:lnTo>
                  <a:lnTo>
                    <a:pt x="418861" y="29003"/>
                  </a:lnTo>
                  <a:lnTo>
                    <a:pt x="457228" y="49050"/>
                  </a:lnTo>
                  <a:lnTo>
                    <a:pt x="490728" y="99059"/>
                  </a:lnTo>
                  <a:lnTo>
                    <a:pt x="481963" y="125403"/>
                  </a:lnTo>
                  <a:lnTo>
                    <a:pt x="418861" y="169116"/>
                  </a:lnTo>
                  <a:lnTo>
                    <a:pt x="369203" y="184601"/>
                  </a:lnTo>
                  <a:lnTo>
                    <a:pt x="310590" y="194583"/>
                  </a:lnTo>
                  <a:lnTo>
                    <a:pt x="245364" y="198120"/>
                  </a:lnTo>
                  <a:lnTo>
                    <a:pt x="180137" y="194583"/>
                  </a:lnTo>
                  <a:lnTo>
                    <a:pt x="121524" y="184601"/>
                  </a:lnTo>
                  <a:lnTo>
                    <a:pt x="71866" y="169116"/>
                  </a:lnTo>
                  <a:lnTo>
                    <a:pt x="33499" y="149069"/>
                  </a:lnTo>
                  <a:lnTo>
                    <a:pt x="0" y="99059"/>
                  </a:lnTo>
                  <a:close/>
                </a:path>
              </a:pathLst>
            </a:custGeom>
            <a:ln w="27432">
              <a:solidFill>
                <a:srgbClr val="FF0000"/>
              </a:solidFill>
            </a:ln>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Ομάδα 8">
            <a:extLst>
              <a:ext uri="{FF2B5EF4-FFF2-40B4-BE49-F238E27FC236}">
                <a16:creationId xmlns:a16="http://schemas.microsoft.com/office/drawing/2014/main" id="{F2DF5BB4-2574-4EBB-BB09-2629EDF8AED9}"/>
              </a:ext>
            </a:extLst>
          </p:cNvPr>
          <p:cNvGrpSpPr/>
          <p:nvPr/>
        </p:nvGrpSpPr>
        <p:grpSpPr>
          <a:xfrm>
            <a:off x="1512357" y="2027420"/>
            <a:ext cx="9578397" cy="4115710"/>
            <a:chOff x="1445682" y="1877023"/>
            <a:chExt cx="9578397" cy="4115710"/>
          </a:xfrm>
        </p:grpSpPr>
        <p:sp>
          <p:nvSpPr>
            <p:cNvPr id="49" name="object 12">
              <a:extLst>
                <a:ext uri="{FF2B5EF4-FFF2-40B4-BE49-F238E27FC236}">
                  <a16:creationId xmlns:a16="http://schemas.microsoft.com/office/drawing/2014/main" id="{85320494-58EB-40CB-B7B5-A1D2A89062D6}"/>
                </a:ext>
              </a:extLst>
            </p:cNvPr>
            <p:cNvSpPr txBox="1"/>
            <p:nvPr/>
          </p:nvSpPr>
          <p:spPr>
            <a:xfrm>
              <a:off x="9489071" y="5663168"/>
              <a:ext cx="536579" cy="329565"/>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2</a:t>
              </a:r>
              <a:r>
                <a:rPr sz="2000" b="1" spc="-20" dirty="0">
                  <a:latin typeface="Calibri"/>
                  <a:cs typeface="Calibri"/>
                </a:rPr>
                <a:t>,</a:t>
              </a:r>
              <a:r>
                <a:rPr lang="en-US" sz="2000" b="1" spc="-20" dirty="0">
                  <a:latin typeface="Calibri"/>
                  <a:cs typeface="Calibri"/>
                </a:rPr>
                <a:t>53</a:t>
              </a:r>
              <a:endParaRPr sz="2000" dirty="0">
                <a:latin typeface="Calibri"/>
                <a:cs typeface="Calibri"/>
              </a:endParaRPr>
            </a:p>
          </p:txBody>
        </p:sp>
        <p:grpSp>
          <p:nvGrpSpPr>
            <p:cNvPr id="8" name="Ομάδα 7">
              <a:extLst>
                <a:ext uri="{FF2B5EF4-FFF2-40B4-BE49-F238E27FC236}">
                  <a16:creationId xmlns:a16="http://schemas.microsoft.com/office/drawing/2014/main" id="{10C2BB02-B128-4768-8378-A2F004916D74}"/>
                </a:ext>
              </a:extLst>
            </p:cNvPr>
            <p:cNvGrpSpPr/>
            <p:nvPr/>
          </p:nvGrpSpPr>
          <p:grpSpPr>
            <a:xfrm>
              <a:off x="1445682" y="1877023"/>
              <a:ext cx="9578397" cy="4115710"/>
              <a:chOff x="1464732" y="1875028"/>
              <a:chExt cx="9578397" cy="4115710"/>
            </a:xfrm>
          </p:grpSpPr>
          <p:grpSp>
            <p:nvGrpSpPr>
              <p:cNvPr id="5" name="Ομάδα 4">
                <a:extLst>
                  <a:ext uri="{FF2B5EF4-FFF2-40B4-BE49-F238E27FC236}">
                    <a16:creationId xmlns:a16="http://schemas.microsoft.com/office/drawing/2014/main" id="{C9672DD3-5C66-473B-B398-47A85AE7EA86}"/>
                  </a:ext>
                </a:extLst>
              </p:cNvPr>
              <p:cNvGrpSpPr/>
              <p:nvPr/>
            </p:nvGrpSpPr>
            <p:grpSpPr>
              <a:xfrm>
                <a:off x="1464732" y="1875028"/>
                <a:ext cx="9578397" cy="4115710"/>
                <a:chOff x="1464732" y="1875028"/>
                <a:chExt cx="9578397" cy="4115710"/>
              </a:xfrm>
            </p:grpSpPr>
            <p:grpSp>
              <p:nvGrpSpPr>
                <p:cNvPr id="3" name="Ομάδα 2">
                  <a:extLst>
                    <a:ext uri="{FF2B5EF4-FFF2-40B4-BE49-F238E27FC236}">
                      <a16:creationId xmlns:a16="http://schemas.microsoft.com/office/drawing/2014/main" id="{D471A1D4-D3F3-4CE3-8252-C10AADAA49BA}"/>
                    </a:ext>
                  </a:extLst>
                </p:cNvPr>
                <p:cNvGrpSpPr/>
                <p:nvPr/>
              </p:nvGrpSpPr>
              <p:grpSpPr>
                <a:xfrm>
                  <a:off x="1464732" y="1875028"/>
                  <a:ext cx="9578397" cy="4115710"/>
                  <a:chOff x="1464732" y="1875028"/>
                  <a:chExt cx="9578397" cy="4115710"/>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464732" y="1875028"/>
                    <a:ext cx="9578397" cy="4115710"/>
                    <a:chOff x="1092199" y="1902545"/>
                    <a:chExt cx="9578397" cy="4115710"/>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115710"/>
                      <a:chOff x="2215421" y="2713370"/>
                      <a:chExt cx="7780404" cy="4115710"/>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115710"/>
                        <a:chOff x="2215421" y="2713370"/>
                        <a:chExt cx="7780404" cy="4115710"/>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4" name="Line 12">
                            <a:extLst>
                              <a:ext uri="{FF2B5EF4-FFF2-40B4-BE49-F238E27FC236}">
                                <a16:creationId xmlns:a16="http://schemas.microsoft.com/office/drawing/2014/main" id="{7EA9FE81-061A-4424-AD3C-23277267F4D9}"/>
                              </a:ext>
                            </a:extLst>
                          </p:cNvPr>
                          <p:cNvSpPr>
                            <a:spLocks noChangeShapeType="1"/>
                          </p:cNvSpPr>
                          <p:nvPr/>
                        </p:nvSpPr>
                        <p:spPr bwMode="auto">
                          <a:xfrm flipV="1">
                            <a:off x="5715000" y="5110424"/>
                            <a:ext cx="1616432" cy="1906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flipV="1">
                            <a:off x="4182538" y="5126643"/>
                            <a:ext cx="1532463" cy="19060"/>
                          </a:xfrm>
                          <a:prstGeom prst="line">
                            <a:avLst/>
                          </a:prstGeom>
                          <a:noFill/>
                          <a:ln w="12700">
                            <a:solidFill>
                              <a:schemeClr val="tx1"/>
                            </a:solidFill>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3464033" y="5365727"/>
                          <a:ext cx="5276857" cy="1463353"/>
                          <a:chOff x="3464033" y="5365727"/>
                          <a:chExt cx="5276857" cy="1463353"/>
                        </a:xfrm>
                      </p:grpSpPr>
                      <p:cxnSp>
                        <p:nvCxnSpPr>
                          <p:cNvPr id="34" name="Ευθεία γραμμή σύνδεσης 33">
                            <a:extLst>
                              <a:ext uri="{FF2B5EF4-FFF2-40B4-BE49-F238E27FC236}">
                                <a16:creationId xmlns:a16="http://schemas.microsoft.com/office/drawing/2014/main" id="{76B026D8-9263-4A50-A2D6-6890910D9B37}"/>
                              </a:ext>
                            </a:extLst>
                          </p:cNvPr>
                          <p:cNvCxnSpPr>
                            <a:cxnSpLocks/>
                          </p:cNvCxnSpPr>
                          <p:nvPr/>
                        </p:nvCxnSpPr>
                        <p:spPr>
                          <a:xfrm>
                            <a:off x="8464256" y="5365727"/>
                            <a:ext cx="24177" cy="1096484"/>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3636502" y="5443877"/>
                            <a:ext cx="0" cy="1018334"/>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3464033" y="6499515"/>
                            <a:ext cx="550545" cy="319959"/>
                          </a:xfrm>
                          <a:prstGeom prst="rect">
                            <a:avLst/>
                          </a:prstGeom>
                        </p:spPr>
                        <p:txBody>
                          <a:bodyPr vert="horz" wrap="square" lIns="0" tIns="12065" rIns="0" bIns="0" rtlCol="0">
                            <a:spAutoFit/>
                          </a:bodyPr>
                          <a:lstStyle/>
                          <a:p>
                            <a:pPr marL="12700">
                              <a:lnSpc>
                                <a:spcPct val="100000"/>
                              </a:lnSpc>
                              <a:spcBef>
                                <a:spcPts val="95"/>
                              </a:spcBef>
                            </a:pPr>
                            <a:r>
                              <a:rPr sz="2000" b="1" spc="-30" dirty="0">
                                <a:latin typeface="Calibri"/>
                                <a:cs typeface="Calibri"/>
                              </a:rPr>
                              <a:t>-</a:t>
                            </a:r>
                            <a:r>
                              <a:rPr lang="en-US" sz="2000" b="1" spc="-30" dirty="0">
                                <a:latin typeface="Calibri"/>
                                <a:cs typeface="Calibri"/>
                              </a:rPr>
                              <a:t>2,13</a:t>
                            </a:r>
                            <a:endParaRPr sz="2000" dirty="0">
                              <a:latin typeface="Calibri"/>
                              <a:cs typeface="Calibri"/>
                            </a:endParaRPr>
                          </a:p>
                        </p:txBody>
                      </p:sp>
                      <p:sp>
                        <p:nvSpPr>
                          <p:cNvPr id="37" name="object 12">
                            <a:extLst>
                              <a:ext uri="{FF2B5EF4-FFF2-40B4-BE49-F238E27FC236}">
                                <a16:creationId xmlns:a16="http://schemas.microsoft.com/office/drawing/2014/main" id="{52C5CE6F-CDE8-4C8D-BD82-9CBBCFC99FEA}"/>
                              </a:ext>
                            </a:extLst>
                          </p:cNvPr>
                          <p:cNvSpPr txBox="1"/>
                          <p:nvPr/>
                        </p:nvSpPr>
                        <p:spPr>
                          <a:xfrm>
                            <a:off x="8295387" y="6499515"/>
                            <a:ext cx="445503" cy="329565"/>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2</a:t>
                            </a:r>
                            <a:r>
                              <a:rPr sz="2000" b="1" spc="-20" dirty="0">
                                <a:latin typeface="Calibri"/>
                                <a:cs typeface="Calibri"/>
                              </a:rPr>
                              <a:t>,</a:t>
                            </a:r>
                            <a:r>
                              <a:rPr lang="en-US" sz="2000" b="1" spc="-20" dirty="0">
                                <a:latin typeface="Calibri"/>
                                <a:cs typeface="Calibri"/>
                              </a:rPr>
                              <a:t>13</a:t>
                            </a:r>
                            <a:endParaRPr sz="2000" dirty="0">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
                <p:nvSpPr>
                  <p:cNvPr id="23" name="object 5">
                    <a:extLst>
                      <a:ext uri="{FF2B5EF4-FFF2-40B4-BE49-F238E27FC236}">
                        <a16:creationId xmlns:a16="http://schemas.microsoft.com/office/drawing/2014/main" id="{46B81516-B850-4F21-B52E-DAB22E5A4DCE}"/>
                      </a:ext>
                    </a:extLst>
                  </p:cNvPr>
                  <p:cNvSpPr txBox="1"/>
                  <p:nvPr/>
                </p:nvSpPr>
                <p:spPr>
                  <a:xfrm>
                    <a:off x="4333665" y="4154905"/>
                    <a:ext cx="838410" cy="319959"/>
                  </a:xfrm>
                  <a:prstGeom prst="rect">
                    <a:avLst/>
                  </a:prstGeom>
                </p:spPr>
                <p:txBody>
                  <a:bodyPr vert="horz" wrap="square" lIns="0" tIns="12065" rIns="0" bIns="0" rtlCol="0">
                    <a:spAutoFit/>
                  </a:bodyPr>
                  <a:lstStyle/>
                  <a:p>
                    <a:pPr marL="12700">
                      <a:lnSpc>
                        <a:spcPct val="100000"/>
                      </a:lnSpc>
                      <a:spcBef>
                        <a:spcPts val="95"/>
                      </a:spcBef>
                    </a:pPr>
                    <a:r>
                      <a:rPr lang="en-US" sz="2000" b="1" spc="-30" dirty="0">
                        <a:latin typeface="Calibri"/>
                        <a:cs typeface="Calibri"/>
                      </a:rPr>
                      <a:t>48,34%</a:t>
                    </a:r>
                    <a:endParaRPr sz="2000" dirty="0">
                      <a:latin typeface="Calibri"/>
                      <a:cs typeface="Calibri"/>
                    </a:endParaRPr>
                  </a:p>
                </p:txBody>
              </p:sp>
            </p:grpSp>
            <p:sp>
              <p:nvSpPr>
                <p:cNvPr id="26" name="object 5">
                  <a:extLst>
                    <a:ext uri="{FF2B5EF4-FFF2-40B4-BE49-F238E27FC236}">
                      <a16:creationId xmlns:a16="http://schemas.microsoft.com/office/drawing/2014/main" id="{BC2DC91D-C298-44F7-8581-25A47B818D5D}"/>
                    </a:ext>
                  </a:extLst>
                </p:cNvPr>
                <p:cNvSpPr txBox="1"/>
                <p:nvPr/>
              </p:nvSpPr>
              <p:spPr>
                <a:xfrm>
                  <a:off x="7165571" y="4134827"/>
                  <a:ext cx="838410" cy="319959"/>
                </a:xfrm>
                <a:prstGeom prst="rect">
                  <a:avLst/>
                </a:prstGeom>
              </p:spPr>
              <p:txBody>
                <a:bodyPr vert="horz" wrap="square" lIns="0" tIns="12065" rIns="0" bIns="0" rtlCol="0">
                  <a:spAutoFit/>
                </a:bodyPr>
                <a:lstStyle/>
                <a:p>
                  <a:pPr marL="12700">
                    <a:lnSpc>
                      <a:spcPct val="100000"/>
                    </a:lnSpc>
                    <a:spcBef>
                      <a:spcPts val="95"/>
                    </a:spcBef>
                  </a:pPr>
                  <a:r>
                    <a:rPr lang="en-US" sz="2000" b="1" spc="-30" dirty="0">
                      <a:latin typeface="Calibri"/>
                      <a:cs typeface="Calibri"/>
                    </a:rPr>
                    <a:t>48,34%</a:t>
                  </a:r>
                  <a:endParaRPr sz="2000" dirty="0">
                    <a:latin typeface="Calibri"/>
                    <a:cs typeface="Calibri"/>
                  </a:endParaRPr>
                </a:p>
              </p:txBody>
            </p:sp>
          </p:grpSp>
          <p:sp>
            <p:nvSpPr>
              <p:cNvPr id="28" name="Line 12">
                <a:extLst>
                  <a:ext uri="{FF2B5EF4-FFF2-40B4-BE49-F238E27FC236}">
                    <a16:creationId xmlns:a16="http://schemas.microsoft.com/office/drawing/2014/main" id="{21319FD4-7FF3-4817-BBE6-641956C0CA0E}"/>
                  </a:ext>
                </a:extLst>
              </p:cNvPr>
              <p:cNvSpPr>
                <a:spLocks noChangeShapeType="1"/>
              </p:cNvSpPr>
              <p:nvPr/>
            </p:nvSpPr>
            <p:spPr bwMode="auto">
              <a:xfrm flipV="1">
                <a:off x="5980169" y="4783179"/>
                <a:ext cx="3734044" cy="11832"/>
              </a:xfrm>
              <a:prstGeom prst="line">
                <a:avLst/>
              </a:prstGeom>
              <a:noFill/>
              <a:ln w="12700">
                <a:solidFill>
                  <a:schemeClr val="tx1"/>
                </a:solidFill>
                <a:round/>
                <a:headEnd type="stealth" w="med" len="med"/>
                <a:tailEnd type="stealth" w="med" len="med"/>
              </a:ln>
            </p:spPr>
            <p:txBody>
              <a:bodyPr wrap="none" anchor="ctr"/>
              <a:lstStyle/>
              <a:p>
                <a:endParaRPr lang="en-US" dirty="0"/>
              </a:p>
            </p:txBody>
          </p:sp>
          <p:cxnSp>
            <p:nvCxnSpPr>
              <p:cNvPr id="48" name="Ευθεία γραμμή σύνδεσης 47">
                <a:extLst>
                  <a:ext uri="{FF2B5EF4-FFF2-40B4-BE49-F238E27FC236}">
                    <a16:creationId xmlns:a16="http://schemas.microsoft.com/office/drawing/2014/main" id="{535BE282-AE8D-4E66-B1A4-708261278A7D}"/>
                  </a:ext>
                </a:extLst>
              </p:cNvPr>
              <p:cNvCxnSpPr>
                <a:cxnSpLocks/>
              </p:cNvCxnSpPr>
              <p:nvPr/>
            </p:nvCxnSpPr>
            <p:spPr>
              <a:xfrm>
                <a:off x="9714213" y="4807871"/>
                <a:ext cx="43148" cy="815998"/>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50" name="object 5">
                <a:extLst>
                  <a:ext uri="{FF2B5EF4-FFF2-40B4-BE49-F238E27FC236}">
                    <a16:creationId xmlns:a16="http://schemas.microsoft.com/office/drawing/2014/main" id="{4FB8E28A-B56E-4D4C-B2FF-62FD42C3EE84}"/>
                  </a:ext>
                </a:extLst>
              </p:cNvPr>
              <p:cNvSpPr txBox="1"/>
              <p:nvPr/>
            </p:nvSpPr>
            <p:spPr>
              <a:xfrm>
                <a:off x="7409041" y="4525661"/>
                <a:ext cx="838410" cy="319959"/>
              </a:xfrm>
              <a:prstGeom prst="rect">
                <a:avLst/>
              </a:prstGeom>
            </p:spPr>
            <p:txBody>
              <a:bodyPr vert="horz" wrap="square" lIns="0" tIns="12065" rIns="0" bIns="0" rtlCol="0">
                <a:spAutoFit/>
              </a:bodyPr>
              <a:lstStyle/>
              <a:p>
                <a:pPr marL="12700">
                  <a:lnSpc>
                    <a:spcPct val="100000"/>
                  </a:lnSpc>
                  <a:spcBef>
                    <a:spcPts val="95"/>
                  </a:spcBef>
                </a:pPr>
                <a:r>
                  <a:rPr lang="en-US" sz="2000" b="1" spc="-30" dirty="0">
                    <a:latin typeface="Calibri"/>
                    <a:cs typeface="Calibri"/>
                  </a:rPr>
                  <a:t>49,43%</a:t>
                </a:r>
                <a:endParaRPr sz="2000" dirty="0">
                  <a:latin typeface="Calibri"/>
                  <a:cs typeface="Calibri"/>
                </a:endParaRPr>
              </a:p>
            </p:txBody>
          </p:sp>
          <p:sp>
            <p:nvSpPr>
              <p:cNvPr id="51" name="Line 12">
                <a:extLst>
                  <a:ext uri="{FF2B5EF4-FFF2-40B4-BE49-F238E27FC236}">
                    <a16:creationId xmlns:a16="http://schemas.microsoft.com/office/drawing/2014/main" id="{274E6E5D-1D29-4359-A5E2-0BD0AEE3AE79}"/>
                  </a:ext>
                </a:extLst>
              </p:cNvPr>
              <p:cNvSpPr>
                <a:spLocks noChangeShapeType="1"/>
              </p:cNvSpPr>
              <p:nvPr/>
            </p:nvSpPr>
            <p:spPr bwMode="auto">
              <a:xfrm flipV="1">
                <a:off x="9020156" y="5271811"/>
                <a:ext cx="698541" cy="0"/>
              </a:xfrm>
              <a:prstGeom prst="line">
                <a:avLst/>
              </a:prstGeom>
              <a:noFill/>
              <a:ln w="12700">
                <a:solidFill>
                  <a:schemeClr val="tx1"/>
                </a:solidFill>
                <a:round/>
                <a:headEnd type="stealth" w="med" len="med"/>
                <a:tailEnd type="stealth" w="med" len="med"/>
              </a:ln>
            </p:spPr>
            <p:txBody>
              <a:bodyPr wrap="none" anchor="ctr"/>
              <a:lstStyle/>
              <a:p>
                <a:endParaRPr lang="en-US" dirty="0"/>
              </a:p>
            </p:txBody>
          </p:sp>
          <p:sp>
            <p:nvSpPr>
              <p:cNvPr id="52" name="object 12">
                <a:extLst>
                  <a:ext uri="{FF2B5EF4-FFF2-40B4-BE49-F238E27FC236}">
                    <a16:creationId xmlns:a16="http://schemas.microsoft.com/office/drawing/2014/main" id="{342107A5-0B72-4A5D-9043-4137EC121B58}"/>
                  </a:ext>
                </a:extLst>
              </p:cNvPr>
              <p:cNvSpPr txBox="1"/>
              <p:nvPr/>
            </p:nvSpPr>
            <p:spPr>
              <a:xfrm>
                <a:off x="9149058" y="5284558"/>
                <a:ext cx="536579" cy="329565"/>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1,09</a:t>
                </a:r>
                <a:endParaRPr sz="2000" dirty="0">
                  <a:latin typeface="Calibri"/>
                  <a:cs typeface="Calibri"/>
                </a:endParaRPr>
              </a:p>
            </p:txBody>
          </p:sp>
        </p:grpSp>
      </p:grpSp>
      <p:sp>
        <p:nvSpPr>
          <p:cNvPr id="53" name="object 6">
            <a:extLst>
              <a:ext uri="{FF2B5EF4-FFF2-40B4-BE49-F238E27FC236}">
                <a16:creationId xmlns:a16="http://schemas.microsoft.com/office/drawing/2014/main" id="{66B261F3-0F5F-4B77-83E5-CC66E8AF4662}"/>
              </a:ext>
            </a:extLst>
          </p:cNvPr>
          <p:cNvSpPr txBox="1">
            <a:spLocks/>
          </p:cNvSpPr>
          <p:nvPr/>
        </p:nvSpPr>
        <p:spPr>
          <a:xfrm>
            <a:off x="714375" y="353771"/>
            <a:ext cx="10781919" cy="797654"/>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marR="5080" algn="just">
              <a:lnSpc>
                <a:spcPct val="120100"/>
              </a:lnSpc>
              <a:spcBef>
                <a:spcPts val="95"/>
              </a:spcBef>
            </a:pPr>
            <a:r>
              <a:rPr lang="el-GR" sz="2200" dirty="0">
                <a:latin typeface="Calibri"/>
                <a:cs typeface="Calibri"/>
              </a:rPr>
              <a:t>Επειδή</a:t>
            </a:r>
            <a:r>
              <a:rPr lang="el-GR" sz="2200" spc="-45" dirty="0">
                <a:latin typeface="Calibri"/>
                <a:cs typeface="Calibri"/>
              </a:rPr>
              <a:t> </a:t>
            </a:r>
            <a:r>
              <a:rPr lang="el-GR" sz="2200" dirty="0">
                <a:latin typeface="Calibri"/>
                <a:cs typeface="Calibri"/>
              </a:rPr>
              <a:t>η</a:t>
            </a:r>
            <a:r>
              <a:rPr lang="el-GR" sz="2200" spc="-25" dirty="0">
                <a:latin typeface="Calibri"/>
                <a:cs typeface="Calibri"/>
              </a:rPr>
              <a:t> </a:t>
            </a:r>
            <a:r>
              <a:rPr lang="el-GR" sz="2200" dirty="0">
                <a:latin typeface="Calibri"/>
                <a:cs typeface="Calibri"/>
              </a:rPr>
              <a:t>κατανομή</a:t>
            </a:r>
            <a:r>
              <a:rPr lang="el-GR" sz="2200" spc="-60" dirty="0">
                <a:latin typeface="Calibri"/>
                <a:cs typeface="Calibri"/>
              </a:rPr>
              <a:t> </a:t>
            </a:r>
            <a:r>
              <a:rPr lang="el-GR" sz="2200" dirty="0">
                <a:latin typeface="Calibri"/>
                <a:cs typeface="Calibri"/>
              </a:rPr>
              <a:t>είναι</a:t>
            </a:r>
            <a:r>
              <a:rPr lang="el-GR" sz="2200" spc="-65" dirty="0">
                <a:latin typeface="Calibri"/>
                <a:cs typeface="Calibri"/>
              </a:rPr>
              <a:t> </a:t>
            </a:r>
            <a:r>
              <a:rPr lang="el-GR" sz="2200" b="1" u="sng" dirty="0">
                <a:uFill>
                  <a:solidFill>
                    <a:srgbClr val="000000"/>
                  </a:solidFill>
                </a:uFill>
              </a:rPr>
              <a:t>συμμετρική</a:t>
            </a:r>
            <a:r>
              <a:rPr lang="el-GR" sz="2200" dirty="0">
                <a:latin typeface="Calibri"/>
                <a:cs typeface="Calibri"/>
              </a:rPr>
              <a:t>,</a:t>
            </a:r>
            <a:r>
              <a:rPr lang="el-GR" sz="2200" spc="-40" dirty="0">
                <a:latin typeface="Calibri"/>
                <a:cs typeface="Calibri"/>
              </a:rPr>
              <a:t> </a:t>
            </a:r>
            <a:r>
              <a:rPr lang="el-GR" sz="2200" dirty="0">
                <a:latin typeface="Calibri"/>
                <a:cs typeface="Calibri"/>
              </a:rPr>
              <a:t>η</a:t>
            </a:r>
            <a:r>
              <a:rPr lang="el-GR" sz="2200" spc="-25" dirty="0">
                <a:latin typeface="Calibri"/>
                <a:cs typeface="Calibri"/>
              </a:rPr>
              <a:t> </a:t>
            </a:r>
            <a:r>
              <a:rPr lang="el-GR" sz="2200" dirty="0">
                <a:latin typeface="Calibri"/>
                <a:cs typeface="Calibri"/>
              </a:rPr>
              <a:t>περιοχή</a:t>
            </a:r>
            <a:r>
              <a:rPr lang="el-GR" sz="2200" spc="-55" dirty="0">
                <a:latin typeface="Calibri"/>
                <a:cs typeface="Calibri"/>
              </a:rPr>
              <a:t> </a:t>
            </a:r>
            <a:r>
              <a:rPr lang="el-GR" sz="2200" dirty="0">
                <a:latin typeface="Calibri"/>
                <a:cs typeface="Calibri"/>
              </a:rPr>
              <a:t>μεταξύ</a:t>
            </a:r>
            <a:r>
              <a:rPr lang="el-GR" sz="2200" spc="-70" dirty="0">
                <a:latin typeface="Calibri"/>
                <a:cs typeface="Calibri"/>
              </a:rPr>
              <a:t> </a:t>
            </a:r>
            <a:r>
              <a:rPr lang="el-GR" sz="2200" dirty="0"/>
              <a:t>0</a:t>
            </a:r>
            <a:r>
              <a:rPr lang="el-GR" sz="2200" spc="-35" dirty="0"/>
              <a:t> </a:t>
            </a:r>
            <a:r>
              <a:rPr lang="el-GR" sz="2200" dirty="0"/>
              <a:t>και</a:t>
            </a:r>
            <a:r>
              <a:rPr lang="el-GR" sz="2200" spc="-15" dirty="0"/>
              <a:t> </a:t>
            </a:r>
            <a:r>
              <a:rPr lang="el-GR" sz="2200" dirty="0"/>
              <a:t>z</a:t>
            </a:r>
            <a:r>
              <a:rPr lang="el-GR" sz="2200" spc="-5" dirty="0"/>
              <a:t> </a:t>
            </a:r>
            <a:r>
              <a:rPr lang="el-GR" sz="2200" dirty="0"/>
              <a:t>=</a:t>
            </a:r>
            <a:r>
              <a:rPr lang="el-GR" sz="2200" spc="-35" dirty="0"/>
              <a:t> </a:t>
            </a:r>
            <a:r>
              <a:rPr lang="el-GR" sz="2200" spc="-10" dirty="0"/>
              <a:t>-</a:t>
            </a:r>
            <a:r>
              <a:rPr lang="el-GR" sz="2200" dirty="0"/>
              <a:t>2,13</a:t>
            </a:r>
            <a:r>
              <a:rPr lang="el-GR" sz="2200" spc="-45" dirty="0"/>
              <a:t> </a:t>
            </a:r>
            <a:r>
              <a:rPr lang="el-GR" sz="2200" dirty="0">
                <a:latin typeface="Calibri"/>
                <a:cs typeface="Calibri"/>
              </a:rPr>
              <a:t>θα</a:t>
            </a:r>
            <a:r>
              <a:rPr lang="el-GR" sz="2200" spc="-20" dirty="0">
                <a:latin typeface="Calibri"/>
                <a:cs typeface="Calibri"/>
              </a:rPr>
              <a:t> </a:t>
            </a:r>
            <a:r>
              <a:rPr lang="el-GR" sz="2200" dirty="0">
                <a:latin typeface="Calibri"/>
                <a:cs typeface="Calibri"/>
              </a:rPr>
              <a:t>είναι</a:t>
            </a:r>
            <a:r>
              <a:rPr lang="el-GR" sz="2200" spc="-45" dirty="0">
                <a:latin typeface="Calibri"/>
                <a:cs typeface="Calibri"/>
              </a:rPr>
              <a:t> </a:t>
            </a:r>
            <a:r>
              <a:rPr lang="el-GR" sz="2200" dirty="0">
                <a:latin typeface="Calibri"/>
                <a:cs typeface="Calibri"/>
              </a:rPr>
              <a:t>η</a:t>
            </a:r>
            <a:r>
              <a:rPr lang="el-GR" sz="2200" spc="-30" dirty="0">
                <a:latin typeface="Calibri"/>
                <a:cs typeface="Calibri"/>
              </a:rPr>
              <a:t> </a:t>
            </a:r>
            <a:r>
              <a:rPr lang="el-GR" sz="2200" dirty="0">
                <a:latin typeface="Calibri"/>
                <a:cs typeface="Calibri"/>
              </a:rPr>
              <a:t>ίδια</a:t>
            </a:r>
            <a:r>
              <a:rPr lang="el-GR" sz="2200" spc="-15" dirty="0">
                <a:latin typeface="Calibri"/>
                <a:cs typeface="Calibri"/>
              </a:rPr>
              <a:t> </a:t>
            </a:r>
            <a:r>
              <a:rPr lang="el-GR" sz="2200" spc="-25" dirty="0">
                <a:latin typeface="Calibri"/>
                <a:cs typeface="Calibri"/>
              </a:rPr>
              <a:t>με </a:t>
            </a:r>
            <a:r>
              <a:rPr lang="el-GR" sz="2200" dirty="0">
                <a:latin typeface="Calibri"/>
                <a:cs typeface="Calibri"/>
              </a:rPr>
              <a:t>εκείνη</a:t>
            </a:r>
            <a:r>
              <a:rPr lang="el-GR" sz="2200" spc="-55" dirty="0">
                <a:latin typeface="Calibri"/>
                <a:cs typeface="Calibri"/>
              </a:rPr>
              <a:t> </a:t>
            </a:r>
            <a:r>
              <a:rPr lang="el-GR" sz="2200" dirty="0">
                <a:latin typeface="Calibri"/>
                <a:cs typeface="Calibri"/>
              </a:rPr>
              <a:t>μεταξύ</a:t>
            </a:r>
            <a:r>
              <a:rPr lang="el-GR" sz="2200" spc="-100" dirty="0">
                <a:latin typeface="Calibri"/>
                <a:cs typeface="Calibri"/>
              </a:rPr>
              <a:t> </a:t>
            </a:r>
            <a:r>
              <a:rPr lang="el-GR" sz="2200" dirty="0"/>
              <a:t>0</a:t>
            </a:r>
            <a:r>
              <a:rPr lang="el-GR" sz="2200" spc="-30" dirty="0"/>
              <a:t> </a:t>
            </a:r>
            <a:r>
              <a:rPr lang="el-GR" sz="2200" dirty="0"/>
              <a:t>και</a:t>
            </a:r>
            <a:r>
              <a:rPr lang="el-GR" sz="2200" spc="-10" dirty="0"/>
              <a:t> </a:t>
            </a:r>
            <a:r>
              <a:rPr lang="el-GR" sz="2200" dirty="0"/>
              <a:t>z</a:t>
            </a:r>
            <a:r>
              <a:rPr lang="el-GR" sz="2200" spc="-30" dirty="0"/>
              <a:t> </a:t>
            </a:r>
            <a:r>
              <a:rPr lang="el-GR" sz="2200" dirty="0"/>
              <a:t>= +</a:t>
            </a:r>
            <a:r>
              <a:rPr lang="el-GR" sz="2200" spc="-5" dirty="0"/>
              <a:t> </a:t>
            </a:r>
            <a:r>
              <a:rPr lang="el-GR" sz="2200" dirty="0"/>
              <a:t>2,13</a:t>
            </a:r>
            <a:r>
              <a:rPr lang="el-GR" sz="2200" dirty="0">
                <a:latin typeface="Calibri"/>
                <a:cs typeface="Calibri"/>
              </a:rPr>
              <a:t>.</a:t>
            </a:r>
            <a:r>
              <a:rPr lang="el-GR" sz="2200" spc="-90" dirty="0">
                <a:latin typeface="Calibri"/>
                <a:cs typeface="Calibri"/>
              </a:rPr>
              <a:t> </a:t>
            </a:r>
            <a:r>
              <a:rPr lang="el-GR" sz="2200" spc="-85" dirty="0">
                <a:latin typeface="Calibri"/>
                <a:cs typeface="Calibri"/>
              </a:rPr>
              <a:t>Το</a:t>
            </a:r>
            <a:r>
              <a:rPr lang="el-GR" sz="2200" spc="-25" dirty="0">
                <a:latin typeface="Calibri"/>
                <a:cs typeface="Calibri"/>
              </a:rPr>
              <a:t> </a:t>
            </a:r>
            <a:r>
              <a:rPr lang="el-GR" sz="2200" dirty="0">
                <a:latin typeface="Calibri"/>
                <a:cs typeface="Calibri"/>
              </a:rPr>
              <a:t>ίδιο</a:t>
            </a:r>
            <a:r>
              <a:rPr lang="el-GR" sz="2200" spc="-25" dirty="0">
                <a:latin typeface="Calibri"/>
                <a:cs typeface="Calibri"/>
              </a:rPr>
              <a:t> </a:t>
            </a:r>
            <a:r>
              <a:rPr lang="el-GR" sz="2200" dirty="0">
                <a:latin typeface="Calibri"/>
                <a:cs typeface="Calibri"/>
              </a:rPr>
              <a:t>ισχύει</a:t>
            </a:r>
            <a:r>
              <a:rPr lang="el-GR" sz="2200" spc="-35" dirty="0">
                <a:latin typeface="Calibri"/>
                <a:cs typeface="Calibri"/>
              </a:rPr>
              <a:t> </a:t>
            </a:r>
            <a:r>
              <a:rPr lang="el-GR" sz="2200" dirty="0">
                <a:latin typeface="Calibri"/>
                <a:cs typeface="Calibri"/>
              </a:rPr>
              <a:t>για</a:t>
            </a:r>
            <a:r>
              <a:rPr lang="el-GR" sz="2200" spc="-25" dirty="0">
                <a:latin typeface="Calibri"/>
                <a:cs typeface="Calibri"/>
              </a:rPr>
              <a:t> </a:t>
            </a:r>
            <a:r>
              <a:rPr lang="el-GR" sz="2200" dirty="0">
                <a:latin typeface="Calibri"/>
                <a:cs typeface="Calibri"/>
              </a:rPr>
              <a:t>όλες</a:t>
            </a:r>
            <a:r>
              <a:rPr lang="el-GR" sz="2200" spc="-50" dirty="0">
                <a:latin typeface="Calibri"/>
                <a:cs typeface="Calibri"/>
              </a:rPr>
              <a:t> </a:t>
            </a:r>
            <a:r>
              <a:rPr lang="el-GR" sz="2200" dirty="0">
                <a:latin typeface="Calibri"/>
                <a:cs typeface="Calibri"/>
              </a:rPr>
              <a:t>τις</a:t>
            </a:r>
            <a:r>
              <a:rPr lang="el-GR" sz="2200" spc="-40" dirty="0">
                <a:latin typeface="Calibri"/>
                <a:cs typeface="Calibri"/>
              </a:rPr>
              <a:t> </a:t>
            </a:r>
            <a:r>
              <a:rPr lang="el-GR" sz="2200" dirty="0">
                <a:latin typeface="Calibri"/>
                <a:cs typeface="Calibri"/>
              </a:rPr>
              <a:t>αντίθετες</a:t>
            </a:r>
            <a:r>
              <a:rPr lang="el-GR" sz="2200" spc="-45" dirty="0">
                <a:latin typeface="Calibri"/>
                <a:cs typeface="Calibri"/>
              </a:rPr>
              <a:t> </a:t>
            </a:r>
            <a:r>
              <a:rPr lang="el-GR" sz="2200" dirty="0">
                <a:latin typeface="Calibri"/>
                <a:cs typeface="Calibri"/>
              </a:rPr>
              <a:t>μεταξύ</a:t>
            </a:r>
            <a:r>
              <a:rPr lang="el-GR" sz="2200" spc="-80" dirty="0">
                <a:latin typeface="Calibri"/>
                <a:cs typeface="Calibri"/>
              </a:rPr>
              <a:t> </a:t>
            </a:r>
            <a:r>
              <a:rPr lang="el-GR" sz="2200" dirty="0">
                <a:latin typeface="Calibri"/>
                <a:cs typeface="Calibri"/>
              </a:rPr>
              <a:t>τους</a:t>
            </a:r>
            <a:r>
              <a:rPr lang="el-GR" sz="2200" spc="-50" dirty="0">
                <a:latin typeface="Calibri"/>
                <a:cs typeface="Calibri"/>
              </a:rPr>
              <a:t> </a:t>
            </a:r>
            <a:r>
              <a:rPr lang="el-GR" sz="2200" dirty="0">
                <a:latin typeface="Calibri"/>
                <a:cs typeface="Calibri"/>
              </a:rPr>
              <a:t>τιμές</a:t>
            </a:r>
            <a:r>
              <a:rPr lang="el-GR" sz="2200" spc="-25" dirty="0">
                <a:latin typeface="Calibri"/>
                <a:cs typeface="Calibri"/>
              </a:rPr>
              <a:t> z.</a:t>
            </a:r>
            <a:endParaRPr lang="el-GR" sz="2200" dirty="0">
              <a:latin typeface="Calibri"/>
              <a:cs typeface="Calibri"/>
            </a:endParaRPr>
          </a:p>
        </p:txBody>
      </p:sp>
    </p:spTree>
    <p:extLst>
      <p:ext uri="{BB962C8B-B14F-4D97-AF65-F5344CB8AC3E}">
        <p14:creationId xmlns:p14="http://schemas.microsoft.com/office/powerpoint/2010/main" val="2989836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00" y="206910"/>
            <a:ext cx="1905000" cy="456663"/>
          </a:xfrm>
          <a:prstGeom prst="rect">
            <a:avLst/>
          </a:prstGeom>
        </p:spPr>
        <p:txBody>
          <a:bodyPr vert="horz" wrap="square" lIns="0" tIns="13335" rIns="0" bIns="0" rtlCol="0" anchor="ctr">
            <a:spAutoFit/>
          </a:bodyPr>
          <a:lstStyle/>
          <a:p>
            <a:pPr marL="12700" algn="just">
              <a:spcBef>
                <a:spcPts val="105"/>
              </a:spcBef>
            </a:pPr>
            <a:r>
              <a:rPr sz="3200" b="1" spc="-25" dirty="0">
                <a:solidFill>
                  <a:srgbClr val="5FCAEE"/>
                </a:solidFill>
                <a:latin typeface="Trebuchet MS"/>
              </a:rPr>
              <a:t>Άσκηση 4</a:t>
            </a:r>
          </a:p>
        </p:txBody>
      </p:sp>
      <p:sp>
        <p:nvSpPr>
          <p:cNvPr id="4" name="TextBox 3">
            <a:extLst>
              <a:ext uri="{FF2B5EF4-FFF2-40B4-BE49-F238E27FC236}">
                <a16:creationId xmlns:a16="http://schemas.microsoft.com/office/drawing/2014/main" id="{3BA83A89-7FD7-4788-9DA7-A91EC98A59B9}"/>
              </a:ext>
            </a:extLst>
          </p:cNvPr>
          <p:cNvSpPr txBox="1"/>
          <p:nvPr/>
        </p:nvSpPr>
        <p:spPr>
          <a:xfrm>
            <a:off x="240632" y="1299410"/>
            <a:ext cx="11662609" cy="4434932"/>
          </a:xfrm>
          <a:prstGeom prst="rect">
            <a:avLst/>
          </a:prstGeom>
          <a:noFill/>
        </p:spPr>
        <p:txBody>
          <a:bodyPr wrap="square" rtlCol="0">
            <a:spAutoFit/>
          </a:bodyPr>
          <a:lstStyle/>
          <a:p>
            <a:pPr marL="0" marR="0" algn="just">
              <a:lnSpc>
                <a:spcPct val="107000"/>
              </a:lnSpc>
              <a:spcBef>
                <a:spcPts val="0"/>
              </a:spcBef>
              <a:spcAft>
                <a:spcPts val="800"/>
              </a:spcAft>
            </a:pPr>
            <a:r>
              <a:rPr lang="el-GR" sz="2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Αν κάποιος φοιτητής σας πει ότι η τυπική τιμή της ηλικία του σε σχέση με αυτή των συμφοιτητών στο τμήμα  όπου φοιτά είναι </a:t>
            </a:r>
            <a: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z</a:t>
            </a:r>
            <a:r>
              <a:rPr lang="el-G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=-1,35</a:t>
            </a:r>
            <a:r>
              <a:rPr lang="el-GR" sz="2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τι συμπέρασμα μπορεί να εξαχθεί;</a:t>
            </a:r>
          </a:p>
          <a:p>
            <a:pPr marL="0" marR="0" algn="just">
              <a:lnSpc>
                <a:spcPct val="107000"/>
              </a:lnSpc>
              <a:spcBef>
                <a:spcPts val="0"/>
              </a:spcBef>
              <a:spcAft>
                <a:spcPts val="800"/>
              </a:spcAft>
            </a:pPr>
            <a:r>
              <a:rPr lang="el-GR" sz="2200" dirty="0">
                <a:effectLst/>
                <a:latin typeface="Calibri" panose="020F0502020204030204" pitchFamily="34" charset="0"/>
                <a:ea typeface="Calibri" panose="020F0502020204030204" pitchFamily="34" charset="0"/>
                <a:cs typeface="Arial" panose="020B0604020202020204" pitchFamily="34" charset="0"/>
              </a:rPr>
              <a:t>Η τιμή </a:t>
            </a:r>
            <a:r>
              <a:rPr lang="en-US" sz="2400" b="1" dirty="0">
                <a:effectLst/>
                <a:latin typeface="Calibri" panose="020F0502020204030204" pitchFamily="34" charset="0"/>
                <a:ea typeface="Calibri" panose="020F0502020204030204" pitchFamily="34" charset="0"/>
                <a:cs typeface="Arial" panose="020B0604020202020204" pitchFamily="34" charset="0"/>
              </a:rPr>
              <a:t>z</a:t>
            </a:r>
            <a:r>
              <a:rPr lang="en-US" sz="2200" dirty="0">
                <a:effectLst/>
                <a:latin typeface="Calibri" panose="020F0502020204030204" pitchFamily="34" charset="0"/>
                <a:ea typeface="Calibri" panose="020F0502020204030204" pitchFamily="34" charset="0"/>
                <a:cs typeface="Arial" panose="020B0604020202020204" pitchFamily="34" charset="0"/>
              </a:rPr>
              <a:t> </a:t>
            </a:r>
            <a:r>
              <a:rPr lang="el-GR" sz="2200" dirty="0">
                <a:effectLst/>
                <a:latin typeface="Calibri" panose="020F0502020204030204" pitchFamily="34" charset="0"/>
                <a:ea typeface="Calibri" panose="020F0502020204030204" pitchFamily="34" charset="0"/>
                <a:cs typeface="Arial" panose="020B0604020202020204" pitchFamily="34" charset="0"/>
              </a:rPr>
              <a:t>μας δείχνει ότι η ηλικία του συγκεκριμένου φοιτητή βρίσκεται -1,35 τυπικές αποκλίσεις κάτω από το μέσο όρο της ηλικίας όλων των φοιτητών του τμήματος. Άρα είναι νεότερος από τους περισσότερους συμφοιτητές του</a:t>
            </a:r>
          </a:p>
          <a:p>
            <a:pPr marL="0" marR="0" algn="just">
              <a:lnSpc>
                <a:spcPct val="107000"/>
              </a:lnSpc>
              <a:spcBef>
                <a:spcPts val="0"/>
              </a:spcBef>
              <a:spcAft>
                <a:spcPts val="800"/>
              </a:spcAft>
            </a:pPr>
            <a:r>
              <a:rPr lang="el-GR" sz="2200" b="1" dirty="0">
                <a:effectLst/>
                <a:latin typeface="Calibri" panose="020F0502020204030204" pitchFamily="34" charset="0"/>
                <a:ea typeface="Calibri" panose="020F0502020204030204" pitchFamily="34" charset="0"/>
                <a:cs typeface="Arial" panose="020B0604020202020204" pitchFamily="34" charset="0"/>
              </a:rPr>
              <a:t>Ποιο είναι το ποσοστό των φοιτητών που είναι μεγαλύτεροι από αυτόν;</a:t>
            </a:r>
          </a:p>
          <a:p>
            <a:pPr marL="0" marR="0" algn="just">
              <a:lnSpc>
                <a:spcPct val="107000"/>
              </a:lnSpc>
              <a:spcBef>
                <a:spcPts val="0"/>
              </a:spcBef>
              <a:spcAft>
                <a:spcPts val="800"/>
              </a:spcAft>
            </a:pPr>
            <a:r>
              <a:rPr lang="el-GR" sz="2200" dirty="0">
                <a:effectLst/>
                <a:latin typeface="Calibri" panose="020F0502020204030204" pitchFamily="34" charset="0"/>
                <a:ea typeface="Calibri" panose="020F0502020204030204" pitchFamily="34" charset="0"/>
                <a:cs typeface="Arial" panose="020B0604020202020204" pitchFamily="34" charset="0"/>
              </a:rPr>
              <a:t>Θα πρέπει να βρεθεί πρώτα το ποσοστό φοιτητών που βρίσκονται μεταξύ της τιμής </a:t>
            </a:r>
            <a:r>
              <a:rPr lang="en-US" sz="2400" b="1" dirty="0">
                <a:effectLst/>
                <a:latin typeface="Calibri" panose="020F0502020204030204" pitchFamily="34" charset="0"/>
                <a:ea typeface="Calibri" panose="020F0502020204030204" pitchFamily="34" charset="0"/>
                <a:cs typeface="Arial" panose="020B0604020202020204" pitchFamily="34" charset="0"/>
              </a:rPr>
              <a:t>z</a:t>
            </a:r>
            <a:r>
              <a:rPr lang="el-GR" sz="2400" b="1" dirty="0">
                <a:effectLst/>
                <a:latin typeface="Calibri" panose="020F0502020204030204" pitchFamily="34" charset="0"/>
                <a:ea typeface="Calibri" panose="020F0502020204030204" pitchFamily="34" charset="0"/>
                <a:cs typeface="Arial" panose="020B0604020202020204" pitchFamily="34" charset="0"/>
              </a:rPr>
              <a:t>=-1,35 </a:t>
            </a:r>
            <a:r>
              <a:rPr lang="el-GR" sz="2200" dirty="0">
                <a:effectLst/>
                <a:latin typeface="Calibri" panose="020F0502020204030204" pitchFamily="34" charset="0"/>
                <a:ea typeface="Calibri" panose="020F0502020204030204" pitchFamily="34" charset="0"/>
                <a:cs typeface="Arial" panose="020B0604020202020204" pitchFamily="34" charset="0"/>
              </a:rPr>
              <a:t>και του μέσου όρου. Σύμφωνα με τον πίνακα κρίσιμων τιμών, το ποσοστό αυτό είναι 41,15%. Στην συνέχεια θα προσθέσουμε αυτό το ποσοστό φοιτητών που βρίσκονται πάνω από τον μέσο όρο (το οποίο ξέρουμε εξαρχής ότι είναι πάντα 50% σε μια κανονική κατανομή), οπότε έχουμε 41,15+50=91,15%. Άρα το 91,15 των φοιτητών είναι μεγαλύτεροι σε ηλικία από τον συγκεκριμένο φοιτητή.</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108717"/>
            <a:chOff x="1092199" y="1902545"/>
            <a:chExt cx="9578397" cy="4108717"/>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108717"/>
              <a:chOff x="2215421" y="2713370"/>
              <a:chExt cx="7780404" cy="4108717"/>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108717"/>
                <a:chOff x="2215421" y="2713370"/>
                <a:chExt cx="7780404" cy="4108717"/>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flipV="1">
                    <a:off x="4790847" y="4648200"/>
                    <a:ext cx="924153" cy="4833"/>
                  </a:xfrm>
                  <a:prstGeom prst="line">
                    <a:avLst/>
                  </a:prstGeom>
                  <a:noFill/>
                  <a:ln w="12700">
                    <a:solidFill>
                      <a:schemeClr val="tx1"/>
                    </a:solidFill>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4381394" y="4408776"/>
                  <a:ext cx="1505570" cy="2413311"/>
                  <a:chOff x="4381394" y="4408776"/>
                  <a:chExt cx="1505570" cy="2413311"/>
                </a:xfrm>
              </p:grpSpPr>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4530135" y="4597568"/>
                    <a:ext cx="0" cy="1765274"/>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4381394" y="6492522"/>
                    <a:ext cx="550545" cy="329565"/>
                  </a:xfrm>
                  <a:prstGeom prst="rect">
                    <a:avLst/>
                  </a:prstGeom>
                </p:spPr>
                <p:txBody>
                  <a:bodyPr vert="horz" wrap="square" lIns="0" tIns="12065" rIns="0" bIns="0" rtlCol="0">
                    <a:spAutoFit/>
                  </a:bodyPr>
                  <a:lstStyle/>
                  <a:p>
                    <a:pPr marL="12700">
                      <a:lnSpc>
                        <a:spcPct val="100000"/>
                      </a:lnSpc>
                      <a:spcBef>
                        <a:spcPts val="95"/>
                      </a:spcBef>
                    </a:pPr>
                    <a:r>
                      <a:rPr sz="2000" b="1" spc="-30" dirty="0">
                        <a:latin typeface="Calibri"/>
                        <a:cs typeface="Calibri"/>
                      </a:rPr>
                      <a:t>-</a:t>
                    </a:r>
                    <a:r>
                      <a:rPr sz="2000" b="1" spc="-20" dirty="0">
                        <a:latin typeface="Calibri"/>
                        <a:cs typeface="Calibri"/>
                      </a:rPr>
                      <a:t>1,</a:t>
                    </a:r>
                    <a:r>
                      <a:rPr lang="en-US" sz="2000" b="1" spc="-20" dirty="0">
                        <a:latin typeface="Calibri"/>
                        <a:cs typeface="Calibri"/>
                      </a:rPr>
                      <a:t>3</a:t>
                    </a:r>
                    <a:r>
                      <a:rPr sz="2000" b="1" spc="-20" dirty="0">
                        <a:latin typeface="Calibri"/>
                        <a:cs typeface="Calibri"/>
                      </a:rPr>
                      <a:t>5</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5211210" y="4408776"/>
                    <a:ext cx="675754" cy="319318"/>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41,15%</a:t>
                    </a:r>
                    <a:endParaRPr sz="2000" dirty="0">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Tree>
    <p:extLst>
      <p:ext uri="{BB962C8B-B14F-4D97-AF65-F5344CB8AC3E}">
        <p14:creationId xmlns:p14="http://schemas.microsoft.com/office/powerpoint/2010/main" val="251565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1472183" y="-12191"/>
            <a:ext cx="9113520" cy="6870700"/>
            <a:chOff x="1472183" y="-12191"/>
            <a:chExt cx="9113520" cy="6870700"/>
          </a:xfrm>
        </p:grpSpPr>
        <p:pic>
          <p:nvPicPr>
            <p:cNvPr id="4" name="object 4"/>
            <p:cNvPicPr/>
            <p:nvPr/>
          </p:nvPicPr>
          <p:blipFill>
            <a:blip r:embed="rId2" cstate="print"/>
            <a:stretch>
              <a:fillRect/>
            </a:stretch>
          </p:blipFill>
          <p:spPr>
            <a:xfrm>
              <a:off x="1472183" y="0"/>
              <a:ext cx="9113520" cy="6857998"/>
            </a:xfrm>
            <a:prstGeom prst="rect">
              <a:avLst/>
            </a:prstGeom>
          </p:spPr>
        </p:pic>
        <p:sp>
          <p:nvSpPr>
            <p:cNvPr id="5" name="object 5"/>
            <p:cNvSpPr/>
            <p:nvPr/>
          </p:nvSpPr>
          <p:spPr>
            <a:xfrm>
              <a:off x="1693163" y="2357628"/>
              <a:ext cx="5483860" cy="158750"/>
            </a:xfrm>
            <a:custGeom>
              <a:avLst/>
              <a:gdLst/>
              <a:ahLst/>
              <a:cxnLst/>
              <a:rect l="l" t="t" r="r" b="b"/>
              <a:pathLst>
                <a:path w="5483859" h="158750">
                  <a:moveTo>
                    <a:pt x="4858512" y="79248"/>
                  </a:moveTo>
                  <a:lnTo>
                    <a:pt x="4890258" y="44375"/>
                  </a:lnTo>
                  <a:lnTo>
                    <a:pt x="4927131" y="29662"/>
                  </a:lnTo>
                  <a:lnTo>
                    <a:pt x="4975508" y="17394"/>
                  </a:lnTo>
                  <a:lnTo>
                    <a:pt x="5033516" y="8046"/>
                  </a:lnTo>
                  <a:lnTo>
                    <a:pt x="5099281" y="2090"/>
                  </a:lnTo>
                  <a:lnTo>
                    <a:pt x="5170932" y="0"/>
                  </a:lnTo>
                  <a:lnTo>
                    <a:pt x="5242582" y="2090"/>
                  </a:lnTo>
                  <a:lnTo>
                    <a:pt x="5308347" y="8046"/>
                  </a:lnTo>
                  <a:lnTo>
                    <a:pt x="5366355" y="17394"/>
                  </a:lnTo>
                  <a:lnTo>
                    <a:pt x="5414732" y="29662"/>
                  </a:lnTo>
                  <a:lnTo>
                    <a:pt x="5451605" y="44375"/>
                  </a:lnTo>
                  <a:lnTo>
                    <a:pt x="5483352" y="79248"/>
                  </a:lnTo>
                  <a:lnTo>
                    <a:pt x="5475103" y="97433"/>
                  </a:lnTo>
                  <a:lnTo>
                    <a:pt x="5414732" y="128833"/>
                  </a:lnTo>
                  <a:lnTo>
                    <a:pt x="5366355" y="141101"/>
                  </a:lnTo>
                  <a:lnTo>
                    <a:pt x="5308347" y="150449"/>
                  </a:lnTo>
                  <a:lnTo>
                    <a:pt x="5242582" y="156405"/>
                  </a:lnTo>
                  <a:lnTo>
                    <a:pt x="5170932" y="158496"/>
                  </a:lnTo>
                  <a:lnTo>
                    <a:pt x="5099281" y="156405"/>
                  </a:lnTo>
                  <a:lnTo>
                    <a:pt x="5033516" y="150449"/>
                  </a:lnTo>
                  <a:lnTo>
                    <a:pt x="4975508" y="141101"/>
                  </a:lnTo>
                  <a:lnTo>
                    <a:pt x="4927131" y="128833"/>
                  </a:lnTo>
                  <a:lnTo>
                    <a:pt x="4890258" y="114120"/>
                  </a:lnTo>
                  <a:lnTo>
                    <a:pt x="4858512" y="79248"/>
                  </a:lnTo>
                  <a:close/>
                </a:path>
                <a:path w="5483859" h="158750">
                  <a:moveTo>
                    <a:pt x="0" y="79248"/>
                  </a:moveTo>
                  <a:lnTo>
                    <a:pt x="31915" y="44375"/>
                  </a:lnTo>
                  <a:lnTo>
                    <a:pt x="68979" y="29662"/>
                  </a:lnTo>
                  <a:lnTo>
                    <a:pt x="117601" y="17394"/>
                  </a:lnTo>
                  <a:lnTo>
                    <a:pt x="175893" y="8046"/>
                  </a:lnTo>
                  <a:lnTo>
                    <a:pt x="241969" y="2090"/>
                  </a:lnTo>
                  <a:lnTo>
                    <a:pt x="313944" y="0"/>
                  </a:lnTo>
                  <a:lnTo>
                    <a:pt x="385918" y="2090"/>
                  </a:lnTo>
                  <a:lnTo>
                    <a:pt x="451994" y="8046"/>
                  </a:lnTo>
                  <a:lnTo>
                    <a:pt x="510286" y="17394"/>
                  </a:lnTo>
                  <a:lnTo>
                    <a:pt x="558908" y="29662"/>
                  </a:lnTo>
                  <a:lnTo>
                    <a:pt x="595972" y="44375"/>
                  </a:lnTo>
                  <a:lnTo>
                    <a:pt x="627888" y="79248"/>
                  </a:lnTo>
                  <a:lnTo>
                    <a:pt x="619594" y="97433"/>
                  </a:lnTo>
                  <a:lnTo>
                    <a:pt x="558908" y="128833"/>
                  </a:lnTo>
                  <a:lnTo>
                    <a:pt x="510286" y="141101"/>
                  </a:lnTo>
                  <a:lnTo>
                    <a:pt x="451994" y="150449"/>
                  </a:lnTo>
                  <a:lnTo>
                    <a:pt x="385918" y="156405"/>
                  </a:lnTo>
                  <a:lnTo>
                    <a:pt x="313944" y="158496"/>
                  </a:lnTo>
                  <a:lnTo>
                    <a:pt x="241969" y="156405"/>
                  </a:lnTo>
                  <a:lnTo>
                    <a:pt x="175893" y="150449"/>
                  </a:lnTo>
                  <a:lnTo>
                    <a:pt x="117601" y="141101"/>
                  </a:lnTo>
                  <a:lnTo>
                    <a:pt x="68979" y="128833"/>
                  </a:lnTo>
                  <a:lnTo>
                    <a:pt x="31915" y="114120"/>
                  </a:lnTo>
                  <a:lnTo>
                    <a:pt x="0" y="79248"/>
                  </a:lnTo>
                  <a:close/>
                </a:path>
              </a:pathLst>
            </a:custGeom>
            <a:ln w="27432">
              <a:solidFill>
                <a:srgbClr val="C00000"/>
              </a:solidFill>
            </a:ln>
          </p:spPr>
          <p:txBody>
            <a:bodyPr wrap="square" lIns="0" tIns="0" rIns="0" bIns="0" rtlCol="0"/>
            <a:lstStyle/>
            <a:p>
              <a:endParaRPr/>
            </a:p>
          </p:txBody>
        </p:sp>
        <p:sp>
          <p:nvSpPr>
            <p:cNvPr id="6" name="object 6"/>
            <p:cNvSpPr/>
            <p:nvPr/>
          </p:nvSpPr>
          <p:spPr>
            <a:xfrm>
              <a:off x="6542531" y="1524"/>
              <a:ext cx="624840" cy="158750"/>
            </a:xfrm>
            <a:custGeom>
              <a:avLst/>
              <a:gdLst/>
              <a:ahLst/>
              <a:cxnLst/>
              <a:rect l="l" t="t" r="r" b="b"/>
              <a:pathLst>
                <a:path w="624840" h="158750">
                  <a:moveTo>
                    <a:pt x="0" y="79248"/>
                  </a:moveTo>
                  <a:lnTo>
                    <a:pt x="31746" y="44375"/>
                  </a:lnTo>
                  <a:lnTo>
                    <a:pt x="68619" y="29662"/>
                  </a:lnTo>
                  <a:lnTo>
                    <a:pt x="116996" y="17394"/>
                  </a:lnTo>
                  <a:lnTo>
                    <a:pt x="175004" y="8046"/>
                  </a:lnTo>
                  <a:lnTo>
                    <a:pt x="240769" y="2090"/>
                  </a:lnTo>
                  <a:lnTo>
                    <a:pt x="312420" y="0"/>
                  </a:lnTo>
                  <a:lnTo>
                    <a:pt x="384070" y="2090"/>
                  </a:lnTo>
                  <a:lnTo>
                    <a:pt x="449835" y="8046"/>
                  </a:lnTo>
                  <a:lnTo>
                    <a:pt x="507843" y="17394"/>
                  </a:lnTo>
                  <a:lnTo>
                    <a:pt x="556220" y="29662"/>
                  </a:lnTo>
                  <a:lnTo>
                    <a:pt x="593093" y="44375"/>
                  </a:lnTo>
                  <a:lnTo>
                    <a:pt x="624840" y="79248"/>
                  </a:lnTo>
                  <a:lnTo>
                    <a:pt x="616591" y="97433"/>
                  </a:lnTo>
                  <a:lnTo>
                    <a:pt x="556220" y="128833"/>
                  </a:lnTo>
                  <a:lnTo>
                    <a:pt x="507843" y="141101"/>
                  </a:lnTo>
                  <a:lnTo>
                    <a:pt x="449835" y="150449"/>
                  </a:lnTo>
                  <a:lnTo>
                    <a:pt x="384070" y="156405"/>
                  </a:lnTo>
                  <a:lnTo>
                    <a:pt x="312420" y="158496"/>
                  </a:lnTo>
                  <a:lnTo>
                    <a:pt x="240769" y="156405"/>
                  </a:lnTo>
                  <a:lnTo>
                    <a:pt x="175004" y="150449"/>
                  </a:lnTo>
                  <a:lnTo>
                    <a:pt x="116996" y="141101"/>
                  </a:lnTo>
                  <a:lnTo>
                    <a:pt x="68619" y="128833"/>
                  </a:lnTo>
                  <a:lnTo>
                    <a:pt x="31746" y="114120"/>
                  </a:lnTo>
                  <a:lnTo>
                    <a:pt x="0" y="79248"/>
                  </a:lnTo>
                  <a:close/>
                </a:path>
              </a:pathLst>
            </a:custGeom>
            <a:ln w="27432">
              <a:solidFill>
                <a:srgbClr val="C00000"/>
              </a:solidFill>
            </a:ln>
          </p:spPr>
          <p:txBody>
            <a:bodyPr wrap="square" lIns="0" tIns="0" rIns="0" bIns="0" rtlCol="0"/>
            <a:lstStyle/>
            <a:p>
              <a:endParaRPr/>
            </a:p>
          </p:txBody>
        </p:sp>
      </p:grpSp>
      <p:sp>
        <p:nvSpPr>
          <p:cNvPr id="7" name="object 7"/>
          <p:cNvSpPr txBox="1">
            <a:spLocks noGrp="1"/>
          </p:cNvSpPr>
          <p:nvPr>
            <p:ph type="title"/>
          </p:nvPr>
        </p:nvSpPr>
        <p:spPr>
          <a:xfrm>
            <a:off x="450291" y="2228850"/>
            <a:ext cx="550545" cy="329565"/>
          </a:xfrm>
          <a:prstGeom prst="rect">
            <a:avLst/>
          </a:prstGeom>
        </p:spPr>
        <p:txBody>
          <a:bodyPr vert="horz" wrap="square" lIns="0" tIns="11430" rIns="0" bIns="0" rtlCol="0">
            <a:spAutoFit/>
          </a:bodyPr>
          <a:lstStyle/>
          <a:p>
            <a:pPr marL="12700">
              <a:lnSpc>
                <a:spcPct val="100000"/>
              </a:lnSpc>
              <a:spcBef>
                <a:spcPts val="90"/>
              </a:spcBef>
            </a:pPr>
            <a:r>
              <a:rPr sz="2000" spc="-25" dirty="0"/>
              <a:t>-</a:t>
            </a:r>
            <a:r>
              <a:rPr sz="2000" spc="-20" dirty="0"/>
              <a:t>1,35</a:t>
            </a: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6733" y="151684"/>
            <a:ext cx="1854200" cy="456022"/>
          </a:xfrm>
          <a:prstGeom prst="rect">
            <a:avLst/>
          </a:prstGeom>
        </p:spPr>
        <p:txBody>
          <a:bodyPr vert="horz" wrap="square" lIns="0" tIns="13335" rIns="0" bIns="0" rtlCol="0" anchor="ctr">
            <a:spAutoFit/>
          </a:bodyPr>
          <a:lstStyle/>
          <a:p>
            <a:pPr marL="12700" algn="just">
              <a:spcBef>
                <a:spcPts val="105"/>
              </a:spcBef>
            </a:pPr>
            <a:r>
              <a:rPr sz="3200" spc="-25" dirty="0">
                <a:solidFill>
                  <a:srgbClr val="5FCAEE"/>
                </a:solidFill>
                <a:latin typeface="Trebuchet MS"/>
                <a:cs typeface="+mj-cs"/>
              </a:rPr>
              <a:t>Άσκηση 5</a:t>
            </a:r>
          </a:p>
        </p:txBody>
      </p:sp>
      <p:pic>
        <p:nvPicPr>
          <p:cNvPr id="3" name="object 3"/>
          <p:cNvPicPr/>
          <p:nvPr/>
        </p:nvPicPr>
        <p:blipFill>
          <a:blip r:embed="rId2" cstate="print"/>
          <a:stretch>
            <a:fillRect/>
          </a:stretch>
        </p:blipFill>
        <p:spPr>
          <a:xfrm>
            <a:off x="660400" y="941611"/>
            <a:ext cx="10866867" cy="497477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68AB9287-486D-442E-A768-CBC997C38C3E}"/>
              </a:ext>
            </a:extLst>
          </p:cNvPr>
          <p:cNvGrpSpPr/>
          <p:nvPr/>
        </p:nvGrpSpPr>
        <p:grpSpPr>
          <a:xfrm>
            <a:off x="1274265" y="1903603"/>
            <a:ext cx="9643469" cy="4133618"/>
            <a:chOff x="1323460" y="1894078"/>
            <a:chExt cx="9643469" cy="4133618"/>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133618"/>
              <a:chOff x="1092199" y="1902545"/>
              <a:chExt cx="9578397" cy="4133618"/>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133618"/>
                <a:chOff x="2215421" y="2713370"/>
                <a:chExt cx="7780404" cy="4133618"/>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133618"/>
                  <a:chOff x="2215421" y="2713370"/>
                  <a:chExt cx="7780404" cy="4133618"/>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flipV="1">
                      <a:off x="5732462" y="5270443"/>
                      <a:ext cx="1936263" cy="4833"/>
                    </a:xfrm>
                    <a:prstGeom prst="line">
                      <a:avLst/>
                    </a:prstGeom>
                    <a:noFill/>
                    <a:ln w="12700">
                      <a:solidFill>
                        <a:schemeClr val="tx1"/>
                      </a:solidFill>
                      <a:prstDash val="dash"/>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7216399" y="4915042"/>
                    <a:ext cx="2200678" cy="1931946"/>
                    <a:chOff x="7216399" y="4915042"/>
                    <a:chExt cx="2200678" cy="1931946"/>
                  </a:xfrm>
                </p:grpSpPr>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9093214" y="4915042"/>
                      <a:ext cx="0" cy="157748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9003191" y="6517423"/>
                      <a:ext cx="413886"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latin typeface="Calibri"/>
                          <a:cs typeface="Calibri"/>
                        </a:rPr>
                        <a:t>2,5</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7216399" y="5187935"/>
                      <a:ext cx="216052"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latin typeface="Calibri"/>
                          <a:cs typeface="Calibri"/>
                        </a:rPr>
                        <a:t>β</a:t>
                      </a:r>
                      <a:endParaRPr sz="2000" dirty="0">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
          <p:nvSpPr>
            <p:cNvPr id="18" name="Line 13">
              <a:extLst>
                <a:ext uri="{FF2B5EF4-FFF2-40B4-BE49-F238E27FC236}">
                  <a16:creationId xmlns:a16="http://schemas.microsoft.com/office/drawing/2014/main" id="{CC0F8BD6-4233-4C75-A944-2D9F43BC826B}"/>
                </a:ext>
              </a:extLst>
            </p:cNvPr>
            <p:cNvSpPr>
              <a:spLocks noChangeShapeType="1"/>
            </p:cNvSpPr>
            <p:nvPr/>
          </p:nvSpPr>
          <p:spPr bwMode="auto">
            <a:xfrm flipV="1">
              <a:off x="5899499" y="29287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19" name="Line 13">
              <a:extLst>
                <a:ext uri="{FF2B5EF4-FFF2-40B4-BE49-F238E27FC236}">
                  <a16:creationId xmlns:a16="http://schemas.microsoft.com/office/drawing/2014/main" id="{A639DA29-3454-41E2-B458-43BE8A719035}"/>
                </a:ext>
              </a:extLst>
            </p:cNvPr>
            <p:cNvSpPr>
              <a:spLocks noChangeShapeType="1"/>
            </p:cNvSpPr>
            <p:nvPr/>
          </p:nvSpPr>
          <p:spPr bwMode="auto">
            <a:xfrm flipV="1">
              <a:off x="1323460" y="29272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20" name="object 5">
              <a:extLst>
                <a:ext uri="{FF2B5EF4-FFF2-40B4-BE49-F238E27FC236}">
                  <a16:creationId xmlns:a16="http://schemas.microsoft.com/office/drawing/2014/main" id="{542DDD86-ADEA-426D-BED4-610BCE0F5468}"/>
                </a:ext>
              </a:extLst>
            </p:cNvPr>
            <p:cNvSpPr txBox="1"/>
            <p:nvPr/>
          </p:nvSpPr>
          <p:spPr>
            <a:xfrm>
              <a:off x="8203788" y="2511785"/>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1" name="object 5">
              <a:extLst>
                <a:ext uri="{FF2B5EF4-FFF2-40B4-BE49-F238E27FC236}">
                  <a16:creationId xmlns:a16="http://schemas.microsoft.com/office/drawing/2014/main" id="{EF8A142B-7C1D-4A4A-B041-F2E564369EA8}"/>
                </a:ext>
              </a:extLst>
            </p:cNvPr>
            <p:cNvSpPr txBox="1"/>
            <p:nvPr/>
          </p:nvSpPr>
          <p:spPr>
            <a:xfrm>
              <a:off x="2743664" y="2478628"/>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2" name="Line 13">
              <a:extLst>
                <a:ext uri="{FF2B5EF4-FFF2-40B4-BE49-F238E27FC236}">
                  <a16:creationId xmlns:a16="http://schemas.microsoft.com/office/drawing/2014/main" id="{16DCDBAA-6FF6-48FE-9651-618E8755DA1A}"/>
                </a:ext>
              </a:extLst>
            </p:cNvPr>
            <p:cNvSpPr>
              <a:spLocks noChangeShapeType="1"/>
            </p:cNvSpPr>
            <p:nvPr/>
          </p:nvSpPr>
          <p:spPr bwMode="auto">
            <a:xfrm flipV="1">
              <a:off x="9681888" y="4368643"/>
              <a:ext cx="747982" cy="7849"/>
            </a:xfrm>
            <a:prstGeom prst="line">
              <a:avLst/>
            </a:prstGeom>
            <a:noFill/>
            <a:ln w="12700">
              <a:solidFill>
                <a:schemeClr val="tx1"/>
              </a:solidFill>
              <a:prstDash val="dash"/>
              <a:round/>
              <a:headEnd type="stealth" w="med" len="med"/>
              <a:tailEnd type="stealth" w="med" len="med"/>
            </a:ln>
          </p:spPr>
          <p:txBody>
            <a:bodyPr wrap="none" anchor="ctr"/>
            <a:lstStyle/>
            <a:p>
              <a:endParaRPr lang="en-US"/>
            </a:p>
          </p:txBody>
        </p:sp>
        <p:sp>
          <p:nvSpPr>
            <p:cNvPr id="24" name="object 12">
              <a:extLst>
                <a:ext uri="{FF2B5EF4-FFF2-40B4-BE49-F238E27FC236}">
                  <a16:creationId xmlns:a16="http://schemas.microsoft.com/office/drawing/2014/main" id="{022C98BC-6E82-4E26-8828-E5411535EE2D}"/>
                </a:ext>
              </a:extLst>
            </p:cNvPr>
            <p:cNvSpPr txBox="1"/>
            <p:nvPr/>
          </p:nvSpPr>
          <p:spPr>
            <a:xfrm>
              <a:off x="9918706" y="3989276"/>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latin typeface="Calibri"/>
                  <a:cs typeface="Calibri"/>
                </a:rPr>
                <a:t>α</a:t>
              </a:r>
              <a:endParaRPr sz="2000" dirty="0">
                <a:latin typeface="Calibri"/>
                <a:cs typeface="Calibri"/>
              </a:endParaRPr>
            </a:p>
          </p:txBody>
        </p:sp>
        <p:sp>
          <p:nvSpPr>
            <p:cNvPr id="5" name="TextBox 4">
              <a:extLst>
                <a:ext uri="{FF2B5EF4-FFF2-40B4-BE49-F238E27FC236}">
                  <a16:creationId xmlns:a16="http://schemas.microsoft.com/office/drawing/2014/main" id="{AE3802F6-C7B1-42E8-A2B1-1E897254819A}"/>
                </a:ext>
              </a:extLst>
            </p:cNvPr>
            <p:cNvSpPr txBox="1"/>
            <p:nvPr/>
          </p:nvSpPr>
          <p:spPr>
            <a:xfrm>
              <a:off x="9590446" y="3512644"/>
              <a:ext cx="935635" cy="368721"/>
            </a:xfrm>
            <a:prstGeom prst="rect">
              <a:avLst/>
            </a:prstGeom>
            <a:noFill/>
          </p:spPr>
          <p:txBody>
            <a:bodyPr wrap="square" rtlCol="0">
              <a:spAutoFit/>
            </a:bodyPr>
            <a:lstStyle/>
            <a:p>
              <a:pPr algn="just"/>
              <a:r>
                <a:rPr lang="el-GR" b="1" dirty="0"/>
                <a:t>α=50-β</a:t>
              </a:r>
            </a:p>
          </p:txBody>
        </p:sp>
      </p:grpSp>
    </p:spTree>
    <p:extLst>
      <p:ext uri="{BB962C8B-B14F-4D97-AF65-F5344CB8AC3E}">
        <p14:creationId xmlns:p14="http://schemas.microsoft.com/office/powerpoint/2010/main" val="2664487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2183" y="0"/>
            <a:ext cx="9113520" cy="6858000"/>
            <a:chOff x="1472183" y="0"/>
            <a:chExt cx="9113520" cy="6858000"/>
          </a:xfrm>
        </p:grpSpPr>
        <p:pic>
          <p:nvPicPr>
            <p:cNvPr id="3" name="object 3"/>
            <p:cNvPicPr/>
            <p:nvPr/>
          </p:nvPicPr>
          <p:blipFill>
            <a:blip r:embed="rId2" cstate="print"/>
            <a:stretch>
              <a:fillRect/>
            </a:stretch>
          </p:blipFill>
          <p:spPr>
            <a:xfrm>
              <a:off x="1472183" y="0"/>
              <a:ext cx="9113520" cy="6857998"/>
            </a:xfrm>
            <a:prstGeom prst="rect">
              <a:avLst/>
            </a:prstGeom>
          </p:spPr>
        </p:pic>
        <p:sp>
          <p:nvSpPr>
            <p:cNvPr id="4" name="object 4"/>
            <p:cNvSpPr/>
            <p:nvPr/>
          </p:nvSpPr>
          <p:spPr>
            <a:xfrm>
              <a:off x="1644395" y="25907"/>
              <a:ext cx="1506220" cy="4495800"/>
            </a:xfrm>
            <a:custGeom>
              <a:avLst/>
              <a:gdLst/>
              <a:ahLst/>
              <a:cxnLst/>
              <a:rect l="l" t="t" r="r" b="b"/>
              <a:pathLst>
                <a:path w="1506220" h="4495800">
                  <a:moveTo>
                    <a:pt x="0" y="4413504"/>
                  </a:moveTo>
                  <a:lnTo>
                    <a:pt x="31746" y="4378631"/>
                  </a:lnTo>
                  <a:lnTo>
                    <a:pt x="68619" y="4363918"/>
                  </a:lnTo>
                  <a:lnTo>
                    <a:pt x="116996" y="4351650"/>
                  </a:lnTo>
                  <a:lnTo>
                    <a:pt x="175004" y="4342302"/>
                  </a:lnTo>
                  <a:lnTo>
                    <a:pt x="240769" y="4336346"/>
                  </a:lnTo>
                  <a:lnTo>
                    <a:pt x="312420" y="4334256"/>
                  </a:lnTo>
                  <a:lnTo>
                    <a:pt x="384070" y="4336346"/>
                  </a:lnTo>
                  <a:lnTo>
                    <a:pt x="449835" y="4342302"/>
                  </a:lnTo>
                  <a:lnTo>
                    <a:pt x="507843" y="4351650"/>
                  </a:lnTo>
                  <a:lnTo>
                    <a:pt x="556220" y="4363918"/>
                  </a:lnTo>
                  <a:lnTo>
                    <a:pt x="593093" y="4378631"/>
                  </a:lnTo>
                  <a:lnTo>
                    <a:pt x="624840" y="4413504"/>
                  </a:lnTo>
                  <a:lnTo>
                    <a:pt x="616591" y="4431689"/>
                  </a:lnTo>
                  <a:lnTo>
                    <a:pt x="556220" y="4463089"/>
                  </a:lnTo>
                  <a:lnTo>
                    <a:pt x="507843" y="4475357"/>
                  </a:lnTo>
                  <a:lnTo>
                    <a:pt x="449835" y="4484705"/>
                  </a:lnTo>
                  <a:lnTo>
                    <a:pt x="384070" y="4490661"/>
                  </a:lnTo>
                  <a:lnTo>
                    <a:pt x="312420" y="4492752"/>
                  </a:lnTo>
                  <a:lnTo>
                    <a:pt x="240769" y="4490661"/>
                  </a:lnTo>
                  <a:lnTo>
                    <a:pt x="175004" y="4484705"/>
                  </a:lnTo>
                  <a:lnTo>
                    <a:pt x="116996" y="4475357"/>
                  </a:lnTo>
                  <a:lnTo>
                    <a:pt x="68619" y="4463089"/>
                  </a:lnTo>
                  <a:lnTo>
                    <a:pt x="31746" y="4448376"/>
                  </a:lnTo>
                  <a:lnTo>
                    <a:pt x="0" y="4413504"/>
                  </a:lnTo>
                  <a:close/>
                </a:path>
                <a:path w="1506220" h="4495800">
                  <a:moveTo>
                    <a:pt x="777240" y="79248"/>
                  </a:moveTo>
                  <a:lnTo>
                    <a:pt x="808986" y="44375"/>
                  </a:lnTo>
                  <a:lnTo>
                    <a:pt x="845859" y="29662"/>
                  </a:lnTo>
                  <a:lnTo>
                    <a:pt x="894236" y="17394"/>
                  </a:lnTo>
                  <a:lnTo>
                    <a:pt x="952244" y="8046"/>
                  </a:lnTo>
                  <a:lnTo>
                    <a:pt x="1018009" y="2090"/>
                  </a:lnTo>
                  <a:lnTo>
                    <a:pt x="1089660" y="0"/>
                  </a:lnTo>
                  <a:lnTo>
                    <a:pt x="1161310" y="2090"/>
                  </a:lnTo>
                  <a:lnTo>
                    <a:pt x="1227075" y="8046"/>
                  </a:lnTo>
                  <a:lnTo>
                    <a:pt x="1285083" y="17394"/>
                  </a:lnTo>
                  <a:lnTo>
                    <a:pt x="1333460" y="29662"/>
                  </a:lnTo>
                  <a:lnTo>
                    <a:pt x="1370333" y="44375"/>
                  </a:lnTo>
                  <a:lnTo>
                    <a:pt x="1402080" y="79248"/>
                  </a:lnTo>
                  <a:lnTo>
                    <a:pt x="1393831" y="97433"/>
                  </a:lnTo>
                  <a:lnTo>
                    <a:pt x="1333460" y="128833"/>
                  </a:lnTo>
                  <a:lnTo>
                    <a:pt x="1285083" y="141101"/>
                  </a:lnTo>
                  <a:lnTo>
                    <a:pt x="1227075" y="150449"/>
                  </a:lnTo>
                  <a:lnTo>
                    <a:pt x="1161310" y="156405"/>
                  </a:lnTo>
                  <a:lnTo>
                    <a:pt x="1089660" y="158496"/>
                  </a:lnTo>
                  <a:lnTo>
                    <a:pt x="1018009" y="156405"/>
                  </a:lnTo>
                  <a:lnTo>
                    <a:pt x="952244" y="150449"/>
                  </a:lnTo>
                  <a:lnTo>
                    <a:pt x="894236" y="141101"/>
                  </a:lnTo>
                  <a:lnTo>
                    <a:pt x="845859" y="128833"/>
                  </a:lnTo>
                  <a:lnTo>
                    <a:pt x="808986" y="114120"/>
                  </a:lnTo>
                  <a:lnTo>
                    <a:pt x="777240" y="79248"/>
                  </a:lnTo>
                  <a:close/>
                </a:path>
                <a:path w="1506220" h="4495800">
                  <a:moveTo>
                    <a:pt x="880872" y="4416552"/>
                  </a:moveTo>
                  <a:lnTo>
                    <a:pt x="912618" y="4381679"/>
                  </a:lnTo>
                  <a:lnTo>
                    <a:pt x="949491" y="4366966"/>
                  </a:lnTo>
                  <a:lnTo>
                    <a:pt x="997868" y="4354698"/>
                  </a:lnTo>
                  <a:lnTo>
                    <a:pt x="1055876" y="4345350"/>
                  </a:lnTo>
                  <a:lnTo>
                    <a:pt x="1121641" y="4339394"/>
                  </a:lnTo>
                  <a:lnTo>
                    <a:pt x="1193292" y="4337304"/>
                  </a:lnTo>
                  <a:lnTo>
                    <a:pt x="1264942" y="4339394"/>
                  </a:lnTo>
                  <a:lnTo>
                    <a:pt x="1330707" y="4345350"/>
                  </a:lnTo>
                  <a:lnTo>
                    <a:pt x="1388715" y="4354698"/>
                  </a:lnTo>
                  <a:lnTo>
                    <a:pt x="1437092" y="4366966"/>
                  </a:lnTo>
                  <a:lnTo>
                    <a:pt x="1473965" y="4381679"/>
                  </a:lnTo>
                  <a:lnTo>
                    <a:pt x="1505712" y="4416552"/>
                  </a:lnTo>
                  <a:lnTo>
                    <a:pt x="1497463" y="4434737"/>
                  </a:lnTo>
                  <a:lnTo>
                    <a:pt x="1437092" y="4466137"/>
                  </a:lnTo>
                  <a:lnTo>
                    <a:pt x="1388715" y="4478405"/>
                  </a:lnTo>
                  <a:lnTo>
                    <a:pt x="1330707" y="4487753"/>
                  </a:lnTo>
                  <a:lnTo>
                    <a:pt x="1264942" y="4493709"/>
                  </a:lnTo>
                  <a:lnTo>
                    <a:pt x="1193292" y="4495800"/>
                  </a:lnTo>
                  <a:lnTo>
                    <a:pt x="1121641" y="4493709"/>
                  </a:lnTo>
                  <a:lnTo>
                    <a:pt x="1055876" y="4487753"/>
                  </a:lnTo>
                  <a:lnTo>
                    <a:pt x="997868" y="4478405"/>
                  </a:lnTo>
                  <a:lnTo>
                    <a:pt x="949491" y="4466137"/>
                  </a:lnTo>
                  <a:lnTo>
                    <a:pt x="912618" y="4451424"/>
                  </a:lnTo>
                  <a:lnTo>
                    <a:pt x="880872" y="4416552"/>
                  </a:lnTo>
                  <a:close/>
                </a:path>
              </a:pathLst>
            </a:custGeom>
            <a:ln w="27432">
              <a:solidFill>
                <a:srgbClr val="C00000"/>
              </a:solidFill>
            </a:ln>
          </p:spPr>
          <p:txBody>
            <a:bodyPr wrap="square" lIns="0" tIns="0" rIns="0" bIns="0" rtlCol="0"/>
            <a:lstStyle/>
            <a:p>
              <a:endParaRPr/>
            </a:p>
          </p:txBody>
        </p:sp>
      </p:grpSp>
      <p:sp>
        <p:nvSpPr>
          <p:cNvPr id="5" name="object 5"/>
          <p:cNvSpPr txBox="1"/>
          <p:nvPr/>
        </p:nvSpPr>
        <p:spPr>
          <a:xfrm>
            <a:off x="943152" y="4256913"/>
            <a:ext cx="344805" cy="329565"/>
          </a:xfrm>
          <a:prstGeom prst="rect">
            <a:avLst/>
          </a:prstGeom>
        </p:spPr>
        <p:txBody>
          <a:bodyPr vert="horz" wrap="square" lIns="0" tIns="11430" rIns="0" bIns="0" rtlCol="0">
            <a:spAutoFit/>
          </a:bodyPr>
          <a:lstStyle/>
          <a:p>
            <a:pPr marL="12700">
              <a:lnSpc>
                <a:spcPct val="100000"/>
              </a:lnSpc>
              <a:spcBef>
                <a:spcPts val="90"/>
              </a:spcBef>
            </a:pPr>
            <a:r>
              <a:rPr sz="2000" b="1" spc="-25" dirty="0">
                <a:latin typeface="Calibri"/>
                <a:cs typeface="Calibri"/>
              </a:rPr>
              <a:t>2,5</a:t>
            </a:r>
            <a:endParaRPr sz="20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4028DC1E-D0DE-4D60-B189-C31E1DBEE4E2}"/>
              </a:ext>
            </a:extLst>
          </p:cNvPr>
          <p:cNvSpPr txBox="1"/>
          <p:nvPr/>
        </p:nvSpPr>
        <p:spPr>
          <a:xfrm>
            <a:off x="183775" y="740098"/>
            <a:ext cx="11824447" cy="2032608"/>
          </a:xfrm>
          <a:prstGeom prst="rect">
            <a:avLst/>
          </a:prstGeom>
        </p:spPr>
        <p:txBody>
          <a:bodyPr vert="horz" wrap="square" lIns="0" tIns="250190" rIns="0" bIns="0" rtlCol="0">
            <a:spAutoFit/>
          </a:bodyPr>
          <a:lstStyle/>
          <a:p>
            <a:pPr marL="469265" indent="-457200">
              <a:lnSpc>
                <a:spcPct val="100000"/>
              </a:lnSpc>
              <a:spcBef>
                <a:spcPts val="1875"/>
              </a:spcBef>
              <a:buFont typeface="Wingdings" panose="05000000000000000000" pitchFamily="2" charset="2"/>
              <a:buChar char="§"/>
              <a:tabLst>
                <a:tab pos="278130" algn="l"/>
              </a:tabLst>
            </a:pPr>
            <a:r>
              <a:rPr sz="2800" dirty="0">
                <a:latin typeface="Calibri"/>
                <a:cs typeface="Calibri"/>
              </a:rPr>
              <a:t>Η</a:t>
            </a:r>
            <a:r>
              <a:rPr sz="2800" spc="-60" dirty="0">
                <a:latin typeface="Calibri"/>
                <a:cs typeface="Calibri"/>
              </a:rPr>
              <a:t> </a:t>
            </a:r>
            <a:r>
              <a:rPr sz="2800" b="1" spc="-10" dirty="0">
                <a:solidFill>
                  <a:srgbClr val="FF0000"/>
                </a:solidFill>
                <a:latin typeface="Calibri"/>
                <a:cs typeface="Calibri"/>
              </a:rPr>
              <a:t>δεσπόζουσα</a:t>
            </a:r>
            <a:r>
              <a:rPr sz="2800" b="1" spc="-65" dirty="0">
                <a:solidFill>
                  <a:srgbClr val="FF0000"/>
                </a:solidFill>
                <a:latin typeface="Calibri"/>
                <a:cs typeface="Calibri"/>
              </a:rPr>
              <a:t> </a:t>
            </a:r>
            <a:r>
              <a:rPr sz="2800" b="1" dirty="0">
                <a:solidFill>
                  <a:srgbClr val="FF0000"/>
                </a:solidFill>
                <a:latin typeface="Calibri"/>
                <a:cs typeface="Calibri"/>
              </a:rPr>
              <a:t>τιμή</a:t>
            </a:r>
            <a:r>
              <a:rPr sz="2800" b="1" spc="-65" dirty="0">
                <a:solidFill>
                  <a:srgbClr val="FF0000"/>
                </a:solidFill>
                <a:latin typeface="Calibri"/>
                <a:cs typeface="Calibri"/>
              </a:rPr>
              <a:t> </a:t>
            </a:r>
            <a:r>
              <a:rPr sz="2800" dirty="0">
                <a:latin typeface="Calibri"/>
                <a:cs typeface="Calibri"/>
              </a:rPr>
              <a:t>και</a:t>
            </a:r>
            <a:r>
              <a:rPr sz="2800" spc="-70" dirty="0">
                <a:latin typeface="Calibri"/>
                <a:cs typeface="Calibri"/>
              </a:rPr>
              <a:t> </a:t>
            </a:r>
            <a:r>
              <a:rPr sz="2800" dirty="0">
                <a:latin typeface="Calibri"/>
                <a:cs typeface="Calibri"/>
              </a:rPr>
              <a:t>για</a:t>
            </a:r>
            <a:r>
              <a:rPr sz="2800" spc="-65" dirty="0">
                <a:latin typeface="Calibri"/>
                <a:cs typeface="Calibri"/>
              </a:rPr>
              <a:t> </a:t>
            </a:r>
            <a:r>
              <a:rPr sz="2800" dirty="0">
                <a:latin typeface="Calibri"/>
                <a:cs typeface="Calibri"/>
              </a:rPr>
              <a:t>τα</a:t>
            </a:r>
            <a:r>
              <a:rPr sz="2800" spc="-60" dirty="0">
                <a:latin typeface="Calibri"/>
                <a:cs typeface="Calibri"/>
              </a:rPr>
              <a:t> </a:t>
            </a:r>
            <a:r>
              <a:rPr sz="2800" dirty="0">
                <a:latin typeface="Calibri"/>
                <a:cs typeface="Calibri"/>
              </a:rPr>
              <a:t>δύο</a:t>
            </a:r>
            <a:r>
              <a:rPr sz="2800" spc="-75" dirty="0">
                <a:latin typeface="Calibri"/>
                <a:cs typeface="Calibri"/>
              </a:rPr>
              <a:t> </a:t>
            </a:r>
            <a:r>
              <a:rPr sz="2800" dirty="0">
                <a:latin typeface="Calibri"/>
                <a:cs typeface="Calibri"/>
              </a:rPr>
              <a:t>τμήματα</a:t>
            </a:r>
            <a:r>
              <a:rPr sz="2800" spc="-45" dirty="0">
                <a:latin typeface="Calibri"/>
                <a:cs typeface="Calibri"/>
              </a:rPr>
              <a:t> </a:t>
            </a:r>
            <a:r>
              <a:rPr sz="2800" dirty="0">
                <a:latin typeface="Calibri"/>
                <a:cs typeface="Calibri"/>
              </a:rPr>
              <a:t>είναι</a:t>
            </a:r>
            <a:r>
              <a:rPr sz="2800" spc="-75" dirty="0">
                <a:latin typeface="Calibri"/>
                <a:cs typeface="Calibri"/>
              </a:rPr>
              <a:t> </a:t>
            </a:r>
            <a:r>
              <a:rPr sz="2800" dirty="0">
                <a:latin typeface="Calibri"/>
                <a:cs typeface="Calibri"/>
              </a:rPr>
              <a:t>η</a:t>
            </a:r>
            <a:r>
              <a:rPr sz="2800" spc="-60" dirty="0">
                <a:latin typeface="Calibri"/>
                <a:cs typeface="Calibri"/>
              </a:rPr>
              <a:t> </a:t>
            </a:r>
            <a:r>
              <a:rPr sz="2800" dirty="0">
                <a:latin typeface="Calibri"/>
                <a:cs typeface="Calibri"/>
              </a:rPr>
              <a:t>τιμή</a:t>
            </a:r>
            <a:r>
              <a:rPr sz="2800" spc="-50" dirty="0">
                <a:latin typeface="Calibri"/>
                <a:cs typeface="Calibri"/>
              </a:rPr>
              <a:t> </a:t>
            </a:r>
            <a:r>
              <a:rPr sz="2800" b="1" spc="-25" dirty="0">
                <a:solidFill>
                  <a:srgbClr val="FF0000"/>
                </a:solidFill>
                <a:latin typeface="Calibri"/>
                <a:cs typeface="Calibri"/>
              </a:rPr>
              <a:t>15</a:t>
            </a:r>
            <a:r>
              <a:rPr sz="2800" spc="-25" dirty="0">
                <a:latin typeface="Calibri"/>
                <a:cs typeface="Calibri"/>
              </a:rPr>
              <a:t>.</a:t>
            </a:r>
            <a:endParaRPr sz="2800" dirty="0">
              <a:latin typeface="Calibri"/>
              <a:cs typeface="Calibri"/>
            </a:endParaRPr>
          </a:p>
          <a:p>
            <a:pPr marL="469265" indent="-457200">
              <a:lnSpc>
                <a:spcPct val="100000"/>
              </a:lnSpc>
              <a:spcBef>
                <a:spcPts val="1870"/>
              </a:spcBef>
              <a:buFont typeface="Wingdings" panose="05000000000000000000" pitchFamily="2" charset="2"/>
              <a:buChar char="§"/>
              <a:tabLst>
                <a:tab pos="278130" algn="l"/>
              </a:tabLst>
            </a:pPr>
            <a:r>
              <a:rPr sz="2800" dirty="0">
                <a:latin typeface="Calibri"/>
                <a:cs typeface="Calibri"/>
              </a:rPr>
              <a:t>Η</a:t>
            </a:r>
            <a:r>
              <a:rPr sz="2800" spc="-65" dirty="0">
                <a:latin typeface="Calibri"/>
                <a:cs typeface="Calibri"/>
              </a:rPr>
              <a:t> </a:t>
            </a:r>
            <a:r>
              <a:rPr sz="2800" b="1" spc="-10" dirty="0">
                <a:solidFill>
                  <a:srgbClr val="FF0000"/>
                </a:solidFill>
                <a:latin typeface="Calibri"/>
                <a:cs typeface="Calibri"/>
              </a:rPr>
              <a:t>διάμεσος</a:t>
            </a:r>
            <a:r>
              <a:rPr sz="2800" b="1" spc="-85" dirty="0">
                <a:latin typeface="Calibri"/>
                <a:cs typeface="Calibri"/>
              </a:rPr>
              <a:t> </a:t>
            </a:r>
            <a:r>
              <a:rPr sz="2800" dirty="0">
                <a:latin typeface="Calibri"/>
                <a:cs typeface="Calibri"/>
              </a:rPr>
              <a:t>και</a:t>
            </a:r>
            <a:r>
              <a:rPr sz="2800" spc="-85" dirty="0">
                <a:latin typeface="Calibri"/>
                <a:cs typeface="Calibri"/>
              </a:rPr>
              <a:t> </a:t>
            </a:r>
            <a:r>
              <a:rPr sz="2800" dirty="0">
                <a:latin typeface="Calibri"/>
                <a:cs typeface="Calibri"/>
              </a:rPr>
              <a:t>στις</a:t>
            </a:r>
            <a:r>
              <a:rPr sz="2800" spc="-60" dirty="0">
                <a:latin typeface="Calibri"/>
                <a:cs typeface="Calibri"/>
              </a:rPr>
              <a:t> </a:t>
            </a:r>
            <a:r>
              <a:rPr sz="2800" dirty="0">
                <a:latin typeface="Calibri"/>
                <a:cs typeface="Calibri"/>
              </a:rPr>
              <a:t>δύο</a:t>
            </a:r>
            <a:r>
              <a:rPr sz="2800" spc="-75" dirty="0">
                <a:latin typeface="Calibri"/>
                <a:cs typeface="Calibri"/>
              </a:rPr>
              <a:t> </a:t>
            </a:r>
            <a:r>
              <a:rPr sz="2800" dirty="0">
                <a:latin typeface="Calibri"/>
                <a:cs typeface="Calibri"/>
              </a:rPr>
              <a:t>ομάδες</a:t>
            </a:r>
            <a:r>
              <a:rPr sz="2800" spc="-70" dirty="0">
                <a:latin typeface="Calibri"/>
                <a:cs typeface="Calibri"/>
              </a:rPr>
              <a:t> </a:t>
            </a:r>
            <a:r>
              <a:rPr sz="2800" dirty="0">
                <a:latin typeface="Calibri"/>
                <a:cs typeface="Calibri"/>
              </a:rPr>
              <a:t>είναι</a:t>
            </a:r>
            <a:r>
              <a:rPr sz="2800" spc="-70" dirty="0">
                <a:latin typeface="Calibri"/>
                <a:cs typeface="Calibri"/>
              </a:rPr>
              <a:t> </a:t>
            </a:r>
            <a:r>
              <a:rPr sz="2800" dirty="0">
                <a:latin typeface="Calibri"/>
                <a:cs typeface="Calibri"/>
              </a:rPr>
              <a:t>ίση</a:t>
            </a:r>
            <a:r>
              <a:rPr sz="2800" spc="-70" dirty="0">
                <a:latin typeface="Calibri"/>
                <a:cs typeface="Calibri"/>
              </a:rPr>
              <a:t> </a:t>
            </a:r>
            <a:r>
              <a:rPr sz="2800" dirty="0">
                <a:latin typeface="Calibri"/>
                <a:cs typeface="Calibri"/>
              </a:rPr>
              <a:t>με</a:t>
            </a:r>
            <a:r>
              <a:rPr sz="2800" spc="-60" dirty="0">
                <a:latin typeface="Calibri"/>
                <a:cs typeface="Calibri"/>
              </a:rPr>
              <a:t> </a:t>
            </a:r>
            <a:r>
              <a:rPr sz="2800" b="1" spc="-25" dirty="0">
                <a:solidFill>
                  <a:srgbClr val="FF0000"/>
                </a:solidFill>
                <a:latin typeface="Calibri"/>
                <a:cs typeface="Calibri"/>
              </a:rPr>
              <a:t>15</a:t>
            </a:r>
            <a:r>
              <a:rPr sz="2800" spc="-25" dirty="0">
                <a:latin typeface="Calibri"/>
                <a:cs typeface="Calibri"/>
              </a:rPr>
              <a:t>.</a:t>
            </a:r>
            <a:endParaRPr sz="2800" dirty="0">
              <a:latin typeface="Calibri"/>
              <a:cs typeface="Calibri"/>
            </a:endParaRPr>
          </a:p>
          <a:p>
            <a:pPr marL="469265" indent="-457200">
              <a:lnSpc>
                <a:spcPct val="100000"/>
              </a:lnSpc>
              <a:spcBef>
                <a:spcPts val="1875"/>
              </a:spcBef>
              <a:buFont typeface="Wingdings" panose="05000000000000000000" pitchFamily="2" charset="2"/>
              <a:buChar char="§"/>
              <a:tabLst>
                <a:tab pos="278130" algn="l"/>
              </a:tabLst>
            </a:pPr>
            <a:r>
              <a:rPr sz="2800" dirty="0">
                <a:latin typeface="Calibri"/>
                <a:cs typeface="Calibri"/>
              </a:rPr>
              <a:t>Ο</a:t>
            </a:r>
            <a:r>
              <a:rPr sz="2800" spc="-85" dirty="0">
                <a:latin typeface="Calibri"/>
                <a:cs typeface="Calibri"/>
              </a:rPr>
              <a:t> </a:t>
            </a:r>
            <a:r>
              <a:rPr sz="2800" b="1" dirty="0">
                <a:solidFill>
                  <a:srgbClr val="FF0000"/>
                </a:solidFill>
                <a:latin typeface="Calibri"/>
                <a:cs typeface="Calibri"/>
              </a:rPr>
              <a:t>μέσος</a:t>
            </a:r>
            <a:r>
              <a:rPr sz="2800" b="1" spc="-75" dirty="0">
                <a:solidFill>
                  <a:srgbClr val="FF0000"/>
                </a:solidFill>
                <a:latin typeface="Calibri"/>
                <a:cs typeface="Calibri"/>
              </a:rPr>
              <a:t> </a:t>
            </a:r>
            <a:r>
              <a:rPr sz="2800" b="1" dirty="0">
                <a:solidFill>
                  <a:srgbClr val="FF0000"/>
                </a:solidFill>
                <a:latin typeface="Calibri"/>
                <a:cs typeface="Calibri"/>
              </a:rPr>
              <a:t>όρος</a:t>
            </a:r>
            <a:r>
              <a:rPr sz="2800" b="1" spc="-85" dirty="0">
                <a:solidFill>
                  <a:srgbClr val="FF0000"/>
                </a:solidFill>
                <a:latin typeface="Calibri"/>
                <a:cs typeface="Calibri"/>
              </a:rPr>
              <a:t> </a:t>
            </a:r>
            <a:r>
              <a:rPr sz="2800" dirty="0">
                <a:latin typeface="Calibri"/>
                <a:cs typeface="Calibri"/>
              </a:rPr>
              <a:t>και</a:t>
            </a:r>
            <a:r>
              <a:rPr sz="2800" spc="-80" dirty="0">
                <a:latin typeface="Calibri"/>
                <a:cs typeface="Calibri"/>
              </a:rPr>
              <a:t> </a:t>
            </a:r>
            <a:r>
              <a:rPr sz="2800" dirty="0">
                <a:latin typeface="Calibri"/>
                <a:cs typeface="Calibri"/>
              </a:rPr>
              <a:t>των</a:t>
            </a:r>
            <a:r>
              <a:rPr sz="2800" spc="-70" dirty="0">
                <a:latin typeface="Calibri"/>
                <a:cs typeface="Calibri"/>
              </a:rPr>
              <a:t> </a:t>
            </a:r>
            <a:r>
              <a:rPr sz="2800" dirty="0">
                <a:latin typeface="Calibri"/>
                <a:cs typeface="Calibri"/>
              </a:rPr>
              <a:t>δύο</a:t>
            </a:r>
            <a:r>
              <a:rPr sz="2800" spc="-85" dirty="0">
                <a:latin typeface="Calibri"/>
                <a:cs typeface="Calibri"/>
              </a:rPr>
              <a:t> </a:t>
            </a:r>
            <a:r>
              <a:rPr sz="2800" dirty="0">
                <a:latin typeface="Calibri"/>
                <a:cs typeface="Calibri"/>
              </a:rPr>
              <a:t>τμημάτων</a:t>
            </a:r>
            <a:r>
              <a:rPr sz="2800" spc="-45" dirty="0">
                <a:latin typeface="Calibri"/>
                <a:cs typeface="Calibri"/>
              </a:rPr>
              <a:t> </a:t>
            </a:r>
            <a:r>
              <a:rPr sz="2800" dirty="0" err="1">
                <a:latin typeface="Calibri"/>
                <a:cs typeface="Calibri"/>
              </a:rPr>
              <a:t>είν</a:t>
            </a:r>
            <a:r>
              <a:rPr sz="2800" dirty="0">
                <a:latin typeface="Calibri"/>
                <a:cs typeface="Calibri"/>
              </a:rPr>
              <a:t>αι</a:t>
            </a:r>
            <a:r>
              <a:rPr sz="2800" spc="-85" dirty="0">
                <a:latin typeface="Calibri"/>
                <a:cs typeface="Calibri"/>
              </a:rPr>
              <a:t> </a:t>
            </a:r>
            <a:r>
              <a:rPr sz="2800" dirty="0">
                <a:latin typeface="Calibri"/>
                <a:cs typeface="Calibri"/>
              </a:rPr>
              <a:t>:</a:t>
            </a:r>
            <a:r>
              <a:rPr sz="2800" spc="-85" dirty="0">
                <a:latin typeface="Calibri"/>
                <a:cs typeface="Calibri"/>
              </a:rPr>
              <a:t> </a:t>
            </a:r>
            <a:r>
              <a:rPr sz="2800" b="1" spc="-25" dirty="0">
                <a:solidFill>
                  <a:srgbClr val="FF0000"/>
                </a:solidFill>
                <a:latin typeface="Calibri"/>
                <a:cs typeface="Calibri"/>
              </a:rPr>
              <a:t>15</a:t>
            </a:r>
            <a:r>
              <a:rPr sz="2800" spc="-25" dirty="0">
                <a:latin typeface="Calibri"/>
                <a:cs typeface="Calibri"/>
              </a:rPr>
              <a:t>.</a:t>
            </a:r>
            <a:endParaRPr sz="2800" dirty="0">
              <a:latin typeface="Calibri"/>
              <a:cs typeface="Calibri"/>
            </a:endParaRPr>
          </a:p>
        </p:txBody>
      </p:sp>
      <p:sp>
        <p:nvSpPr>
          <p:cNvPr id="5" name="Τίτλος 1">
            <a:extLst>
              <a:ext uri="{FF2B5EF4-FFF2-40B4-BE49-F238E27FC236}">
                <a16:creationId xmlns:a16="http://schemas.microsoft.com/office/drawing/2014/main" id="{29040340-B839-4C4A-B610-4269A86C3071}"/>
              </a:ext>
            </a:extLst>
          </p:cNvPr>
          <p:cNvSpPr txBox="1">
            <a:spLocks/>
          </p:cNvSpPr>
          <p:nvPr/>
        </p:nvSpPr>
        <p:spPr>
          <a:xfrm>
            <a:off x="4532328" y="172635"/>
            <a:ext cx="3127344" cy="567463"/>
          </a:xfrm>
          <a:prstGeom prst="rect">
            <a:avLst/>
          </a:prstGeom>
        </p:spPr>
        <p:txBody>
          <a:bodyPr vert="horz" wrap="square" lIns="0" tIns="13335" rIns="0" bIns="0" rtlCol="0" anchor="ctr">
            <a:spAutoFit/>
          </a:bodyPr>
          <a:lstStyle>
            <a:lvl1pPr algn="l" defTabSz="685800" rtl="0" eaLnBrk="1" latinLnBrk="0" hangingPunct="1">
              <a:lnSpc>
                <a:spcPct val="90000"/>
              </a:lnSpc>
              <a:spcBef>
                <a:spcPct val="0"/>
              </a:spcBef>
              <a:buNone/>
              <a:defRPr sz="4400" b="1" i="0" kern="1200">
                <a:solidFill>
                  <a:schemeClr val="tx1"/>
                </a:solidFill>
                <a:latin typeface="Calibri"/>
                <a:ea typeface="+mj-ea"/>
                <a:cs typeface="Calibri"/>
              </a:defRPr>
            </a:lvl1pPr>
          </a:lstStyle>
          <a:p>
            <a:pPr marL="12700" algn="ctr">
              <a:lnSpc>
                <a:spcPct val="100000"/>
              </a:lnSpc>
              <a:spcBef>
                <a:spcPts val="105"/>
              </a:spcBef>
            </a:pPr>
            <a:r>
              <a:rPr lang="el-GR" sz="3600" spc="-25" dirty="0">
                <a:solidFill>
                  <a:srgbClr val="5FCAEE"/>
                </a:solidFill>
                <a:latin typeface="Trebuchet MS"/>
                <a:cs typeface="+mj-cs"/>
              </a:rPr>
              <a:t>ΠΑΡΑΤΗΡΗΣΗ</a:t>
            </a:r>
          </a:p>
        </p:txBody>
      </p:sp>
      <p:sp>
        <p:nvSpPr>
          <p:cNvPr id="6" name="object 2">
            <a:extLst>
              <a:ext uri="{FF2B5EF4-FFF2-40B4-BE49-F238E27FC236}">
                <a16:creationId xmlns:a16="http://schemas.microsoft.com/office/drawing/2014/main" id="{8CAEA8EF-CB3E-4148-B788-FB67A2A63649}"/>
              </a:ext>
            </a:extLst>
          </p:cNvPr>
          <p:cNvSpPr txBox="1"/>
          <p:nvPr/>
        </p:nvSpPr>
        <p:spPr>
          <a:xfrm>
            <a:off x="183775" y="3589477"/>
            <a:ext cx="11945472" cy="1663276"/>
          </a:xfrm>
          <a:prstGeom prst="rect">
            <a:avLst/>
          </a:prstGeom>
        </p:spPr>
        <p:txBody>
          <a:bodyPr vert="horz" wrap="square" lIns="0" tIns="250190" rIns="0" bIns="0" rtlCol="0">
            <a:spAutoFit/>
          </a:bodyPr>
          <a:lstStyle>
            <a:defPPr>
              <a:defRPr lang="el-GR"/>
            </a:defPPr>
            <a:lvl1pPr marL="469265" indent="-457200">
              <a:lnSpc>
                <a:spcPct val="100000"/>
              </a:lnSpc>
              <a:spcBef>
                <a:spcPts val="1875"/>
              </a:spcBef>
              <a:buFont typeface="Wingdings" panose="05000000000000000000" pitchFamily="2" charset="2"/>
              <a:buChar char="§"/>
              <a:tabLst>
                <a:tab pos="278130" algn="l"/>
              </a:tabLst>
              <a:defRPr sz="2800">
                <a:latin typeface="Calibri"/>
                <a:cs typeface="Calibri"/>
              </a:defRPr>
            </a:lvl1pPr>
          </a:lstStyle>
          <a:p>
            <a:pPr algn="just"/>
            <a:r>
              <a:rPr lang="el-GR" sz="2000" b="1" dirty="0"/>
              <a:t>Το </a:t>
            </a:r>
            <a:r>
              <a:rPr sz="2000" b="1" dirty="0" err="1"/>
              <a:t>τμήμ</a:t>
            </a:r>
            <a:r>
              <a:rPr sz="2000" b="1" dirty="0"/>
              <a:t>α Β έχει περισσότερο διεσπαρμένες τιμές.</a:t>
            </a:r>
          </a:p>
          <a:p>
            <a:pPr algn="just"/>
            <a:r>
              <a:rPr sz="2000" b="1" dirty="0"/>
              <a:t>Παρατηρούνται, μεγαλύτερες αποκλίσεις από τον μέσο όρο σε σχέση με το τμήμα Α</a:t>
            </a:r>
          </a:p>
          <a:p>
            <a:pPr algn="just"/>
            <a:r>
              <a:rPr lang="el-GR" sz="2000" b="1" dirty="0"/>
              <a:t>Η </a:t>
            </a:r>
            <a:r>
              <a:rPr sz="2000" b="1" dirty="0" err="1"/>
              <a:t>δι</a:t>
            </a:r>
            <a:r>
              <a:rPr sz="2000" b="1" dirty="0"/>
              <a:t>αφορά που </a:t>
            </a:r>
            <a:r>
              <a:rPr lang="el-GR" sz="2000" b="1" dirty="0"/>
              <a:t>παρατηρείται </a:t>
            </a:r>
            <a:r>
              <a:rPr sz="2000" b="1" dirty="0"/>
              <a:t>κα</a:t>
            </a:r>
            <a:r>
              <a:rPr sz="2000" b="1" dirty="0" err="1"/>
              <a:t>νέν</a:t>
            </a:r>
            <a:r>
              <a:rPr sz="2000" b="1" dirty="0"/>
              <a:t>α από τα μέτρα κεντρικής τάσης δεν μπορεί να</a:t>
            </a:r>
            <a:r>
              <a:rPr lang="el-GR" sz="2000" b="1" dirty="0"/>
              <a:t> την</a:t>
            </a:r>
            <a:r>
              <a:rPr sz="2000" b="1" dirty="0"/>
              <a:t> π</a:t>
            </a:r>
            <a:r>
              <a:rPr sz="2000" b="1" dirty="0" err="1"/>
              <a:t>εριγράψει</a:t>
            </a:r>
            <a:r>
              <a:rPr sz="2000" b="1" dirty="0"/>
              <a:t>.</a:t>
            </a:r>
          </a:p>
        </p:txBody>
      </p:sp>
    </p:spTree>
    <p:extLst>
      <p:ext uri="{BB962C8B-B14F-4D97-AF65-F5344CB8AC3E}">
        <p14:creationId xmlns:p14="http://schemas.microsoft.com/office/powerpoint/2010/main" val="123473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700" y="83673"/>
            <a:ext cx="2006600" cy="456663"/>
          </a:xfrm>
          <a:prstGeom prst="rect">
            <a:avLst/>
          </a:prstGeom>
        </p:spPr>
        <p:txBody>
          <a:bodyPr vert="horz" wrap="square" lIns="0" tIns="13335" rIns="0" bIns="0" rtlCol="0" anchor="ctr">
            <a:spAutoFit/>
          </a:bodyPr>
          <a:lstStyle/>
          <a:p>
            <a:pPr marL="12700" algn="just">
              <a:spcBef>
                <a:spcPts val="105"/>
              </a:spcBef>
            </a:pPr>
            <a:r>
              <a:rPr sz="3200" spc="-25" dirty="0">
                <a:solidFill>
                  <a:srgbClr val="5FCAEE"/>
                </a:solidFill>
                <a:latin typeface="Trebuchet MS"/>
                <a:cs typeface="+mj-cs"/>
              </a:rPr>
              <a:t>Άσκηση 6</a:t>
            </a:r>
          </a:p>
        </p:txBody>
      </p:sp>
      <p:grpSp>
        <p:nvGrpSpPr>
          <p:cNvPr id="3" name="object 3"/>
          <p:cNvGrpSpPr/>
          <p:nvPr/>
        </p:nvGrpSpPr>
        <p:grpSpPr>
          <a:xfrm>
            <a:off x="1066513" y="888682"/>
            <a:ext cx="10545445" cy="5080635"/>
            <a:chOff x="1058046" y="1465900"/>
            <a:chExt cx="10545445" cy="5080635"/>
          </a:xfrm>
        </p:grpSpPr>
        <p:pic>
          <p:nvPicPr>
            <p:cNvPr id="4" name="object 4"/>
            <p:cNvPicPr/>
            <p:nvPr/>
          </p:nvPicPr>
          <p:blipFill>
            <a:blip r:embed="rId2" cstate="print"/>
            <a:stretch>
              <a:fillRect/>
            </a:stretch>
          </p:blipFill>
          <p:spPr>
            <a:xfrm>
              <a:off x="1058046" y="1465900"/>
              <a:ext cx="10545299" cy="5080095"/>
            </a:xfrm>
            <a:prstGeom prst="rect">
              <a:avLst/>
            </a:prstGeom>
          </p:spPr>
        </p:pic>
        <p:pic>
          <p:nvPicPr>
            <p:cNvPr id="5" name="object 5"/>
            <p:cNvPicPr/>
            <p:nvPr/>
          </p:nvPicPr>
          <p:blipFill>
            <a:blip r:embed="rId3" cstate="print"/>
            <a:stretch>
              <a:fillRect/>
            </a:stretch>
          </p:blipFill>
          <p:spPr>
            <a:xfrm>
              <a:off x="1069848" y="3502152"/>
              <a:ext cx="1466037" cy="676656"/>
            </a:xfrm>
            <a:prstGeom prst="rect">
              <a:avLst/>
            </a:prstGeom>
          </p:spPr>
        </p:pic>
        <p:pic>
          <p:nvPicPr>
            <p:cNvPr id="6" name="object 6"/>
            <p:cNvPicPr/>
            <p:nvPr/>
          </p:nvPicPr>
          <p:blipFill>
            <a:blip r:embed="rId4" cstate="print"/>
            <a:stretch>
              <a:fillRect/>
            </a:stretch>
          </p:blipFill>
          <p:spPr>
            <a:xfrm>
              <a:off x="4035552" y="3535680"/>
              <a:ext cx="1463039" cy="655320"/>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a:extLst>
              <a:ext uri="{FF2B5EF4-FFF2-40B4-BE49-F238E27FC236}">
                <a16:creationId xmlns:a16="http://schemas.microsoft.com/office/drawing/2014/main" id="{57B428AF-7FC0-4180-93A1-8DD412A18319}"/>
              </a:ext>
            </a:extLst>
          </p:cNvPr>
          <p:cNvGrpSpPr/>
          <p:nvPr/>
        </p:nvGrpSpPr>
        <p:grpSpPr>
          <a:xfrm>
            <a:off x="1417140" y="1446403"/>
            <a:ext cx="9643469" cy="4232602"/>
            <a:chOff x="1464765" y="1446403"/>
            <a:chExt cx="9643469" cy="4232602"/>
          </a:xfrm>
        </p:grpSpPr>
        <p:grpSp>
          <p:nvGrpSpPr>
            <p:cNvPr id="3" name="Ομάδα 2">
              <a:extLst>
                <a:ext uri="{FF2B5EF4-FFF2-40B4-BE49-F238E27FC236}">
                  <a16:creationId xmlns:a16="http://schemas.microsoft.com/office/drawing/2014/main" id="{C00D7EC0-6D6D-43D9-B69D-9B692C6BB4F5}"/>
                </a:ext>
              </a:extLst>
            </p:cNvPr>
            <p:cNvGrpSpPr/>
            <p:nvPr/>
          </p:nvGrpSpPr>
          <p:grpSpPr>
            <a:xfrm>
              <a:off x="1464765" y="1446403"/>
              <a:ext cx="9643469" cy="4232602"/>
              <a:chOff x="1350465" y="1789303"/>
              <a:chExt cx="9643469" cy="4232602"/>
            </a:xfrm>
          </p:grpSpPr>
          <p:grpSp>
            <p:nvGrpSpPr>
              <p:cNvPr id="2" name="Ομάδα 1">
                <a:extLst>
                  <a:ext uri="{FF2B5EF4-FFF2-40B4-BE49-F238E27FC236}">
                    <a16:creationId xmlns:a16="http://schemas.microsoft.com/office/drawing/2014/main" id="{F6B5D649-D1F2-4447-8361-108C70A341D6}"/>
                  </a:ext>
                </a:extLst>
              </p:cNvPr>
              <p:cNvGrpSpPr/>
              <p:nvPr/>
            </p:nvGrpSpPr>
            <p:grpSpPr>
              <a:xfrm>
                <a:off x="1350465" y="1789303"/>
                <a:ext cx="9643469" cy="4216612"/>
                <a:chOff x="1350465" y="1789303"/>
                <a:chExt cx="9643469" cy="4216612"/>
              </a:xfrm>
            </p:grpSpPr>
            <p:grpSp>
              <p:nvGrpSpPr>
                <p:cNvPr id="6" name="Ομάδα 5">
                  <a:extLst>
                    <a:ext uri="{FF2B5EF4-FFF2-40B4-BE49-F238E27FC236}">
                      <a16:creationId xmlns:a16="http://schemas.microsoft.com/office/drawing/2014/main" id="{68AB9287-486D-442E-A768-CBC997C38C3E}"/>
                    </a:ext>
                  </a:extLst>
                </p:cNvPr>
                <p:cNvGrpSpPr/>
                <p:nvPr/>
              </p:nvGrpSpPr>
              <p:grpSpPr>
                <a:xfrm>
                  <a:off x="1350465" y="1789303"/>
                  <a:ext cx="9643469" cy="4216612"/>
                  <a:chOff x="1323460" y="1894078"/>
                  <a:chExt cx="9643469" cy="4216612"/>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216612"/>
                    <a:chOff x="1092199" y="1902545"/>
                    <a:chExt cx="9578397" cy="4216612"/>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216612"/>
                      <a:chOff x="2215421" y="2713370"/>
                      <a:chExt cx="7780404" cy="4216612"/>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216612"/>
                        <a:chOff x="2215421" y="2713370"/>
                        <a:chExt cx="7780404" cy="4216612"/>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flipV="1">
                            <a:off x="5732462" y="5268954"/>
                            <a:ext cx="735848" cy="6323"/>
                          </a:xfrm>
                          <a:prstGeom prst="line">
                            <a:avLst/>
                          </a:prstGeom>
                          <a:noFill/>
                          <a:ln w="12700">
                            <a:solidFill>
                              <a:srgbClr val="C00000"/>
                            </a:solidFill>
                            <a:prstDash val="dash"/>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6247511" y="4883043"/>
                          <a:ext cx="1256360" cy="2046939"/>
                          <a:chOff x="6247511" y="4883043"/>
                          <a:chExt cx="1256360" cy="2046939"/>
                        </a:xfrm>
                      </p:grpSpPr>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7155459" y="5000857"/>
                            <a:ext cx="0" cy="157748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7089985" y="6600417"/>
                            <a:ext cx="413886" cy="329565"/>
                          </a:xfrm>
                          <a:prstGeom prst="rect">
                            <a:avLst/>
                          </a:prstGeom>
                        </p:spPr>
                        <p:txBody>
                          <a:bodyPr vert="horz" wrap="square" lIns="0" tIns="12065" rIns="0" bIns="0" rtlCol="0">
                            <a:spAutoFit/>
                          </a:bodyPr>
                          <a:lstStyle/>
                          <a:p>
                            <a:pPr marL="12700">
                              <a:lnSpc>
                                <a:spcPct val="100000"/>
                              </a:lnSpc>
                              <a:spcBef>
                                <a:spcPts val="95"/>
                              </a:spcBef>
                            </a:pPr>
                            <a:r>
                              <a:rPr lang="el-GR" sz="2000" b="1" spc="-30" dirty="0">
                                <a:latin typeface="Calibri"/>
                                <a:cs typeface="Calibri"/>
                              </a:rPr>
                              <a:t>1,11</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6247511" y="4883043"/>
                            <a:ext cx="216052"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chemeClr val="accent2"/>
                                </a:solidFill>
                                <a:latin typeface="Calibri"/>
                                <a:cs typeface="Calibri"/>
                              </a:rPr>
                              <a:t>β</a:t>
                            </a:r>
                            <a:endParaRPr sz="2000" dirty="0">
                              <a:solidFill>
                                <a:schemeClr val="accent2"/>
                              </a:solidFill>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
                <p:nvSpPr>
                  <p:cNvPr id="18" name="Line 13">
                    <a:extLst>
                      <a:ext uri="{FF2B5EF4-FFF2-40B4-BE49-F238E27FC236}">
                        <a16:creationId xmlns:a16="http://schemas.microsoft.com/office/drawing/2014/main" id="{CC0F8BD6-4233-4C75-A944-2D9F43BC826B}"/>
                      </a:ext>
                    </a:extLst>
                  </p:cNvPr>
                  <p:cNvSpPr>
                    <a:spLocks noChangeShapeType="1"/>
                  </p:cNvSpPr>
                  <p:nvPr/>
                </p:nvSpPr>
                <p:spPr bwMode="auto">
                  <a:xfrm flipV="1">
                    <a:off x="5899499" y="29287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19" name="Line 13">
                    <a:extLst>
                      <a:ext uri="{FF2B5EF4-FFF2-40B4-BE49-F238E27FC236}">
                        <a16:creationId xmlns:a16="http://schemas.microsoft.com/office/drawing/2014/main" id="{A639DA29-3454-41E2-B458-43BE8A719035}"/>
                      </a:ext>
                    </a:extLst>
                  </p:cNvPr>
                  <p:cNvSpPr>
                    <a:spLocks noChangeShapeType="1"/>
                  </p:cNvSpPr>
                  <p:nvPr/>
                </p:nvSpPr>
                <p:spPr bwMode="auto">
                  <a:xfrm flipV="1">
                    <a:off x="1323460" y="29272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20" name="object 5">
                    <a:extLst>
                      <a:ext uri="{FF2B5EF4-FFF2-40B4-BE49-F238E27FC236}">
                        <a16:creationId xmlns:a16="http://schemas.microsoft.com/office/drawing/2014/main" id="{542DDD86-ADEA-426D-BED4-610BCE0F5468}"/>
                      </a:ext>
                    </a:extLst>
                  </p:cNvPr>
                  <p:cNvSpPr txBox="1"/>
                  <p:nvPr/>
                </p:nvSpPr>
                <p:spPr>
                  <a:xfrm>
                    <a:off x="8203788" y="2511785"/>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1" name="object 5">
                    <a:extLst>
                      <a:ext uri="{FF2B5EF4-FFF2-40B4-BE49-F238E27FC236}">
                        <a16:creationId xmlns:a16="http://schemas.microsoft.com/office/drawing/2014/main" id="{EF8A142B-7C1D-4A4A-B041-F2E564369EA8}"/>
                      </a:ext>
                    </a:extLst>
                  </p:cNvPr>
                  <p:cNvSpPr txBox="1"/>
                  <p:nvPr/>
                </p:nvSpPr>
                <p:spPr>
                  <a:xfrm>
                    <a:off x="2743664" y="2478628"/>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2" name="Line 13">
                    <a:extLst>
                      <a:ext uri="{FF2B5EF4-FFF2-40B4-BE49-F238E27FC236}">
                        <a16:creationId xmlns:a16="http://schemas.microsoft.com/office/drawing/2014/main" id="{16DCDBAA-6FF6-48FE-9651-618E8755DA1A}"/>
                      </a:ext>
                    </a:extLst>
                  </p:cNvPr>
                  <p:cNvSpPr>
                    <a:spLocks noChangeShapeType="1"/>
                  </p:cNvSpPr>
                  <p:nvPr/>
                </p:nvSpPr>
                <p:spPr bwMode="auto">
                  <a:xfrm flipV="1">
                    <a:off x="5964572" y="4452413"/>
                    <a:ext cx="747982" cy="7849"/>
                  </a:xfrm>
                  <a:prstGeom prst="line">
                    <a:avLst/>
                  </a:prstGeom>
                  <a:noFill/>
                  <a:ln w="12700">
                    <a:solidFill>
                      <a:schemeClr val="accent2"/>
                    </a:solidFill>
                    <a:prstDash val="dash"/>
                    <a:round/>
                    <a:headEnd type="stealth" w="med" len="med"/>
                    <a:tailEnd type="stealth" w="med" len="med"/>
                  </a:ln>
                </p:spPr>
                <p:txBody>
                  <a:bodyPr wrap="none" anchor="ctr"/>
                  <a:lstStyle/>
                  <a:p>
                    <a:endParaRPr lang="en-US"/>
                  </a:p>
                </p:txBody>
              </p:sp>
              <p:sp>
                <p:nvSpPr>
                  <p:cNvPr id="24" name="object 12">
                    <a:extLst>
                      <a:ext uri="{FF2B5EF4-FFF2-40B4-BE49-F238E27FC236}">
                        <a16:creationId xmlns:a16="http://schemas.microsoft.com/office/drawing/2014/main" id="{022C98BC-6E82-4E26-8828-E5411535EE2D}"/>
                      </a:ext>
                    </a:extLst>
                  </p:cNvPr>
                  <p:cNvSpPr txBox="1"/>
                  <p:nvPr/>
                </p:nvSpPr>
                <p:spPr>
                  <a:xfrm>
                    <a:off x="6908720" y="4079969"/>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rgbClr val="0070C0"/>
                        </a:solidFill>
                        <a:latin typeface="Calibri"/>
                        <a:cs typeface="Calibri"/>
                      </a:rPr>
                      <a:t>α</a:t>
                    </a:r>
                    <a:endParaRPr sz="2000" dirty="0">
                      <a:solidFill>
                        <a:srgbClr val="0070C0"/>
                      </a:solidFill>
                      <a:latin typeface="Calibri"/>
                      <a:cs typeface="Calibri"/>
                    </a:endParaRPr>
                  </a:p>
                </p:txBody>
              </p:sp>
              <p:sp>
                <p:nvSpPr>
                  <p:cNvPr id="5" name="TextBox 4">
                    <a:extLst>
                      <a:ext uri="{FF2B5EF4-FFF2-40B4-BE49-F238E27FC236}">
                        <a16:creationId xmlns:a16="http://schemas.microsoft.com/office/drawing/2014/main" id="{AE3802F6-C7B1-42E8-A2B1-1E897254819A}"/>
                      </a:ext>
                    </a:extLst>
                  </p:cNvPr>
                  <p:cNvSpPr txBox="1"/>
                  <p:nvPr/>
                </p:nvSpPr>
                <p:spPr>
                  <a:xfrm>
                    <a:off x="9590446" y="3512644"/>
                    <a:ext cx="935635" cy="368721"/>
                  </a:xfrm>
                  <a:prstGeom prst="rect">
                    <a:avLst/>
                  </a:prstGeom>
                  <a:noFill/>
                </p:spPr>
                <p:txBody>
                  <a:bodyPr wrap="square" rtlCol="0">
                    <a:spAutoFit/>
                  </a:bodyPr>
                  <a:lstStyle/>
                  <a:p>
                    <a:pPr algn="just"/>
                    <a:r>
                      <a:rPr lang="el-GR" b="1" dirty="0"/>
                      <a:t>α=γ-β</a:t>
                    </a:r>
                  </a:p>
                </p:txBody>
              </p:sp>
            </p:grpSp>
            <p:cxnSp>
              <p:nvCxnSpPr>
                <p:cNvPr id="25" name="Ευθεία γραμμή σύνδεσης 24">
                  <a:extLst>
                    <a:ext uri="{FF2B5EF4-FFF2-40B4-BE49-F238E27FC236}">
                      <a16:creationId xmlns:a16="http://schemas.microsoft.com/office/drawing/2014/main" id="{488436DB-D24D-4052-B1B4-65685A797A2D}"/>
                    </a:ext>
                  </a:extLst>
                </p:cNvPr>
                <p:cNvCxnSpPr>
                  <a:cxnSpLocks/>
                </p:cNvCxnSpPr>
                <p:nvPr/>
              </p:nvCxnSpPr>
              <p:spPr>
                <a:xfrm>
                  <a:off x="6739559" y="4076790"/>
                  <a:ext cx="0" cy="157748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sp>
            <p:nvSpPr>
              <p:cNvPr id="28" name="object 5">
                <a:extLst>
                  <a:ext uri="{FF2B5EF4-FFF2-40B4-BE49-F238E27FC236}">
                    <a16:creationId xmlns:a16="http://schemas.microsoft.com/office/drawing/2014/main" id="{5D2DCD38-8235-4AC1-97FC-5FEA7B993680}"/>
                  </a:ext>
                </a:extLst>
              </p:cNvPr>
              <p:cNvSpPr txBox="1"/>
              <p:nvPr/>
            </p:nvSpPr>
            <p:spPr>
              <a:xfrm>
                <a:off x="6518682" y="5692340"/>
                <a:ext cx="498498" cy="329565"/>
              </a:xfrm>
              <a:prstGeom prst="rect">
                <a:avLst/>
              </a:prstGeom>
            </p:spPr>
            <p:txBody>
              <a:bodyPr vert="horz" wrap="square" lIns="0" tIns="12065" rIns="0" bIns="0" rtlCol="0">
                <a:spAutoFit/>
              </a:bodyPr>
              <a:lstStyle/>
              <a:p>
                <a:pPr marL="12700">
                  <a:lnSpc>
                    <a:spcPct val="100000"/>
                  </a:lnSpc>
                  <a:spcBef>
                    <a:spcPts val="95"/>
                  </a:spcBef>
                </a:pPr>
                <a:r>
                  <a:rPr lang="el-GR" sz="2000" b="1" spc="-30" dirty="0">
                    <a:latin typeface="Calibri"/>
                    <a:cs typeface="Calibri"/>
                  </a:rPr>
                  <a:t>0,55</a:t>
                </a:r>
                <a:endParaRPr sz="2000" dirty="0">
                  <a:latin typeface="Calibri"/>
                  <a:cs typeface="Calibri"/>
                </a:endParaRPr>
              </a:p>
            </p:txBody>
          </p:sp>
        </p:grpSp>
        <p:sp>
          <p:nvSpPr>
            <p:cNvPr id="34" name="object 12">
              <a:extLst>
                <a:ext uri="{FF2B5EF4-FFF2-40B4-BE49-F238E27FC236}">
                  <a16:creationId xmlns:a16="http://schemas.microsoft.com/office/drawing/2014/main" id="{5724061A-2389-484C-9292-F07A965BD383}"/>
                </a:ext>
              </a:extLst>
            </p:cNvPr>
            <p:cNvSpPr txBox="1"/>
            <p:nvPr/>
          </p:nvSpPr>
          <p:spPr>
            <a:xfrm>
              <a:off x="6383692" y="3969914"/>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rgbClr val="C00000"/>
                  </a:solidFill>
                  <a:latin typeface="Calibri"/>
                  <a:cs typeface="Calibri"/>
                </a:rPr>
                <a:t>γ</a:t>
              </a:r>
              <a:endParaRPr sz="2000" dirty="0">
                <a:solidFill>
                  <a:srgbClr val="C00000"/>
                </a:solidFill>
                <a:latin typeface="Calibri"/>
                <a:cs typeface="Calibri"/>
              </a:endParaRPr>
            </a:p>
          </p:txBody>
        </p:sp>
        <p:sp>
          <p:nvSpPr>
            <p:cNvPr id="37" name="Line 13">
              <a:extLst>
                <a:ext uri="{FF2B5EF4-FFF2-40B4-BE49-F238E27FC236}">
                  <a16:creationId xmlns:a16="http://schemas.microsoft.com/office/drawing/2014/main" id="{40DC1C01-340F-4644-A576-B159946E1071}"/>
                </a:ext>
              </a:extLst>
            </p:cNvPr>
            <p:cNvSpPr>
              <a:spLocks noChangeShapeType="1"/>
            </p:cNvSpPr>
            <p:nvPr/>
          </p:nvSpPr>
          <p:spPr bwMode="auto">
            <a:xfrm flipV="1">
              <a:off x="6923645" y="4011674"/>
              <a:ext cx="477280" cy="12113"/>
            </a:xfrm>
            <a:prstGeom prst="line">
              <a:avLst/>
            </a:prstGeom>
            <a:noFill/>
            <a:ln w="12700">
              <a:solidFill>
                <a:srgbClr val="0070C0"/>
              </a:solidFill>
              <a:prstDash val="dash"/>
              <a:round/>
              <a:headEnd type="stealth" w="med" len="med"/>
              <a:tailEnd type="stealth" w="med" len="med"/>
            </a:ln>
          </p:spPr>
          <p:txBody>
            <a:bodyPr wrap="none" anchor="ctr"/>
            <a:lstStyle/>
            <a:p>
              <a:endParaRPr lang="en-US"/>
            </a:p>
          </p:txBody>
        </p:sp>
      </p:grpSp>
    </p:spTree>
    <p:extLst>
      <p:ext uri="{BB962C8B-B14F-4D97-AF65-F5344CB8AC3E}">
        <p14:creationId xmlns:p14="http://schemas.microsoft.com/office/powerpoint/2010/main" val="553274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14272" y="0"/>
            <a:ext cx="9113520" cy="6858000"/>
            <a:chOff x="1414272" y="0"/>
            <a:chExt cx="9113520" cy="6858000"/>
          </a:xfrm>
        </p:grpSpPr>
        <p:pic>
          <p:nvPicPr>
            <p:cNvPr id="3" name="object 3"/>
            <p:cNvPicPr/>
            <p:nvPr/>
          </p:nvPicPr>
          <p:blipFill>
            <a:blip r:embed="rId2" cstate="print"/>
            <a:stretch>
              <a:fillRect/>
            </a:stretch>
          </p:blipFill>
          <p:spPr>
            <a:xfrm>
              <a:off x="1414272" y="0"/>
              <a:ext cx="9113520" cy="6857998"/>
            </a:xfrm>
            <a:prstGeom prst="rect">
              <a:avLst/>
            </a:prstGeom>
          </p:spPr>
        </p:pic>
        <p:sp>
          <p:nvSpPr>
            <p:cNvPr id="4" name="object 4"/>
            <p:cNvSpPr/>
            <p:nvPr/>
          </p:nvSpPr>
          <p:spPr>
            <a:xfrm>
              <a:off x="3211067" y="989075"/>
              <a:ext cx="3935095" cy="1195070"/>
            </a:xfrm>
            <a:custGeom>
              <a:avLst/>
              <a:gdLst/>
              <a:ahLst/>
              <a:cxnLst/>
              <a:rect l="l" t="t" r="r" b="b"/>
              <a:pathLst>
                <a:path w="3935095" h="1195070">
                  <a:moveTo>
                    <a:pt x="3310128" y="97536"/>
                  </a:moveTo>
                  <a:lnTo>
                    <a:pt x="3341874" y="54650"/>
                  </a:lnTo>
                  <a:lnTo>
                    <a:pt x="3378747" y="36540"/>
                  </a:lnTo>
                  <a:lnTo>
                    <a:pt x="3427124" y="21433"/>
                  </a:lnTo>
                  <a:lnTo>
                    <a:pt x="3485132" y="9917"/>
                  </a:lnTo>
                  <a:lnTo>
                    <a:pt x="3550897" y="2577"/>
                  </a:lnTo>
                  <a:lnTo>
                    <a:pt x="3622548" y="0"/>
                  </a:lnTo>
                  <a:lnTo>
                    <a:pt x="3694198" y="2577"/>
                  </a:lnTo>
                  <a:lnTo>
                    <a:pt x="3759963" y="9917"/>
                  </a:lnTo>
                  <a:lnTo>
                    <a:pt x="3817971" y="21433"/>
                  </a:lnTo>
                  <a:lnTo>
                    <a:pt x="3866348" y="36540"/>
                  </a:lnTo>
                  <a:lnTo>
                    <a:pt x="3903221" y="54650"/>
                  </a:lnTo>
                  <a:lnTo>
                    <a:pt x="3934967" y="97536"/>
                  </a:lnTo>
                  <a:lnTo>
                    <a:pt x="3926719" y="119893"/>
                  </a:lnTo>
                  <a:lnTo>
                    <a:pt x="3866348" y="158531"/>
                  </a:lnTo>
                  <a:lnTo>
                    <a:pt x="3817971" y="173638"/>
                  </a:lnTo>
                  <a:lnTo>
                    <a:pt x="3759963" y="185154"/>
                  </a:lnTo>
                  <a:lnTo>
                    <a:pt x="3694198" y="192494"/>
                  </a:lnTo>
                  <a:lnTo>
                    <a:pt x="3622548" y="195072"/>
                  </a:lnTo>
                  <a:lnTo>
                    <a:pt x="3550897" y="192494"/>
                  </a:lnTo>
                  <a:lnTo>
                    <a:pt x="3485132" y="185154"/>
                  </a:lnTo>
                  <a:lnTo>
                    <a:pt x="3427124" y="173638"/>
                  </a:lnTo>
                  <a:lnTo>
                    <a:pt x="3378747" y="158531"/>
                  </a:lnTo>
                  <a:lnTo>
                    <a:pt x="3341874" y="140421"/>
                  </a:lnTo>
                  <a:lnTo>
                    <a:pt x="3310128" y="97536"/>
                  </a:lnTo>
                  <a:close/>
                </a:path>
                <a:path w="3935095" h="1195070">
                  <a:moveTo>
                    <a:pt x="0" y="1115568"/>
                  </a:moveTo>
                  <a:lnTo>
                    <a:pt x="31915" y="1080695"/>
                  </a:lnTo>
                  <a:lnTo>
                    <a:pt x="68979" y="1065982"/>
                  </a:lnTo>
                  <a:lnTo>
                    <a:pt x="117601" y="1053714"/>
                  </a:lnTo>
                  <a:lnTo>
                    <a:pt x="175893" y="1044366"/>
                  </a:lnTo>
                  <a:lnTo>
                    <a:pt x="241969" y="1038410"/>
                  </a:lnTo>
                  <a:lnTo>
                    <a:pt x="313944" y="1036320"/>
                  </a:lnTo>
                  <a:lnTo>
                    <a:pt x="385918" y="1038410"/>
                  </a:lnTo>
                  <a:lnTo>
                    <a:pt x="451994" y="1044366"/>
                  </a:lnTo>
                  <a:lnTo>
                    <a:pt x="510286" y="1053714"/>
                  </a:lnTo>
                  <a:lnTo>
                    <a:pt x="558908" y="1065982"/>
                  </a:lnTo>
                  <a:lnTo>
                    <a:pt x="595972" y="1080695"/>
                  </a:lnTo>
                  <a:lnTo>
                    <a:pt x="627887" y="1115568"/>
                  </a:lnTo>
                  <a:lnTo>
                    <a:pt x="619594" y="1133753"/>
                  </a:lnTo>
                  <a:lnTo>
                    <a:pt x="558908" y="1165153"/>
                  </a:lnTo>
                  <a:lnTo>
                    <a:pt x="510286" y="1177421"/>
                  </a:lnTo>
                  <a:lnTo>
                    <a:pt x="451994" y="1186769"/>
                  </a:lnTo>
                  <a:lnTo>
                    <a:pt x="385918" y="1192725"/>
                  </a:lnTo>
                  <a:lnTo>
                    <a:pt x="313944" y="1194815"/>
                  </a:lnTo>
                  <a:lnTo>
                    <a:pt x="241969" y="1192725"/>
                  </a:lnTo>
                  <a:lnTo>
                    <a:pt x="175893" y="1186769"/>
                  </a:lnTo>
                  <a:lnTo>
                    <a:pt x="117601" y="1177421"/>
                  </a:lnTo>
                  <a:lnTo>
                    <a:pt x="68979" y="1165153"/>
                  </a:lnTo>
                  <a:lnTo>
                    <a:pt x="31915" y="1150440"/>
                  </a:lnTo>
                  <a:lnTo>
                    <a:pt x="0" y="1115568"/>
                  </a:lnTo>
                  <a:close/>
                </a:path>
              </a:pathLst>
            </a:custGeom>
            <a:ln w="27432">
              <a:solidFill>
                <a:srgbClr val="C00000"/>
              </a:solidFill>
            </a:ln>
          </p:spPr>
          <p:txBody>
            <a:bodyPr wrap="square" lIns="0" tIns="0" rIns="0" bIns="0" rtlCol="0"/>
            <a:lstStyle/>
            <a:p>
              <a:endParaRPr/>
            </a:p>
          </p:txBody>
        </p:sp>
      </p:grpSp>
      <p:sp>
        <p:nvSpPr>
          <p:cNvPr id="5" name="object 5"/>
          <p:cNvSpPr txBox="1">
            <a:spLocks noGrp="1"/>
          </p:cNvSpPr>
          <p:nvPr>
            <p:ph type="title"/>
          </p:nvPr>
        </p:nvSpPr>
        <p:spPr>
          <a:xfrm>
            <a:off x="737717" y="904112"/>
            <a:ext cx="474345" cy="329565"/>
          </a:xfrm>
          <a:prstGeom prst="rect">
            <a:avLst/>
          </a:prstGeom>
        </p:spPr>
        <p:txBody>
          <a:bodyPr vert="horz" wrap="square" lIns="0" tIns="11430" rIns="0" bIns="0" rtlCol="0">
            <a:spAutoFit/>
          </a:bodyPr>
          <a:lstStyle/>
          <a:p>
            <a:pPr marL="12700">
              <a:lnSpc>
                <a:spcPct val="100000"/>
              </a:lnSpc>
              <a:spcBef>
                <a:spcPts val="90"/>
              </a:spcBef>
            </a:pPr>
            <a:r>
              <a:rPr sz="2000" spc="-20" dirty="0"/>
              <a:t>0,55</a:t>
            </a:r>
            <a:endParaRPr sz="2000"/>
          </a:p>
        </p:txBody>
      </p:sp>
      <p:sp>
        <p:nvSpPr>
          <p:cNvPr id="6" name="object 6"/>
          <p:cNvSpPr txBox="1"/>
          <p:nvPr/>
        </p:nvSpPr>
        <p:spPr>
          <a:xfrm>
            <a:off x="737717" y="1920620"/>
            <a:ext cx="474345" cy="329565"/>
          </a:xfrm>
          <a:prstGeom prst="rect">
            <a:avLst/>
          </a:prstGeom>
        </p:spPr>
        <p:txBody>
          <a:bodyPr vert="horz" wrap="square" lIns="0" tIns="11430" rIns="0" bIns="0" rtlCol="0">
            <a:spAutoFit/>
          </a:bodyPr>
          <a:lstStyle/>
          <a:p>
            <a:pPr marL="12700">
              <a:lnSpc>
                <a:spcPct val="100000"/>
              </a:lnSpc>
              <a:spcBef>
                <a:spcPts val="90"/>
              </a:spcBef>
            </a:pPr>
            <a:r>
              <a:rPr sz="2000" b="1" spc="-20" dirty="0">
                <a:latin typeface="Calibri"/>
                <a:cs typeface="Calibri"/>
              </a:rPr>
              <a:t>1,11</a:t>
            </a:r>
            <a:endParaRPr sz="20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28852" y="283110"/>
            <a:ext cx="1888067" cy="456663"/>
          </a:xfrm>
          <a:prstGeom prst="rect">
            <a:avLst/>
          </a:prstGeom>
        </p:spPr>
        <p:txBody>
          <a:bodyPr vert="horz" wrap="square" lIns="0" tIns="13335" rIns="0" bIns="0" rtlCol="0" anchor="ctr">
            <a:spAutoFit/>
          </a:bodyPr>
          <a:lstStyle/>
          <a:p>
            <a:pPr marL="12700" algn="just">
              <a:spcBef>
                <a:spcPts val="105"/>
              </a:spcBef>
            </a:pPr>
            <a:r>
              <a:rPr sz="3200" b="1" spc="-25" dirty="0">
                <a:solidFill>
                  <a:srgbClr val="5FCAEE"/>
                </a:solidFill>
                <a:latin typeface="Trebuchet MS"/>
              </a:rPr>
              <a:t>Άσκηση 7</a:t>
            </a:r>
          </a:p>
        </p:txBody>
      </p:sp>
      <p:sp>
        <p:nvSpPr>
          <p:cNvPr id="3" name="object 3"/>
          <p:cNvSpPr txBox="1"/>
          <p:nvPr/>
        </p:nvSpPr>
        <p:spPr>
          <a:xfrm>
            <a:off x="1158646" y="1737281"/>
            <a:ext cx="9428480" cy="3711575"/>
          </a:xfrm>
          <a:prstGeom prst="rect">
            <a:avLst/>
          </a:prstGeom>
        </p:spPr>
        <p:txBody>
          <a:bodyPr vert="horz" wrap="square" lIns="0" tIns="12065" rIns="0" bIns="0" rtlCol="0">
            <a:spAutoFit/>
          </a:bodyPr>
          <a:lstStyle/>
          <a:p>
            <a:pPr marL="12700" marR="5080" algn="just">
              <a:lnSpc>
                <a:spcPct val="120000"/>
              </a:lnSpc>
              <a:spcBef>
                <a:spcPts val="95"/>
              </a:spcBef>
            </a:pPr>
            <a:r>
              <a:rPr sz="2600" i="1" dirty="0">
                <a:latin typeface="Calibri"/>
                <a:cs typeface="Calibri"/>
              </a:rPr>
              <a:t>Στις</a:t>
            </a:r>
            <a:r>
              <a:rPr sz="2600" i="1" spc="50" dirty="0">
                <a:latin typeface="Calibri"/>
                <a:cs typeface="Calibri"/>
              </a:rPr>
              <a:t>  </a:t>
            </a:r>
            <a:r>
              <a:rPr sz="2600" i="1" dirty="0">
                <a:latin typeface="Calibri"/>
                <a:cs typeface="Calibri"/>
              </a:rPr>
              <a:t>τελικές</a:t>
            </a:r>
            <a:r>
              <a:rPr sz="2600" i="1" spc="70" dirty="0">
                <a:latin typeface="Calibri"/>
                <a:cs typeface="Calibri"/>
              </a:rPr>
              <a:t>  </a:t>
            </a:r>
            <a:r>
              <a:rPr sz="2600" i="1" dirty="0">
                <a:latin typeface="Calibri"/>
                <a:cs typeface="Calibri"/>
              </a:rPr>
              <a:t>εξετάσεις</a:t>
            </a:r>
            <a:r>
              <a:rPr sz="2600" i="1" spc="65" dirty="0">
                <a:latin typeface="Calibri"/>
                <a:cs typeface="Calibri"/>
              </a:rPr>
              <a:t>  </a:t>
            </a:r>
            <a:r>
              <a:rPr sz="2600" i="1" dirty="0">
                <a:latin typeface="Calibri"/>
                <a:cs typeface="Calibri"/>
              </a:rPr>
              <a:t>του</a:t>
            </a:r>
            <a:r>
              <a:rPr sz="2600" i="1" spc="75" dirty="0">
                <a:latin typeface="Calibri"/>
                <a:cs typeface="Calibri"/>
              </a:rPr>
              <a:t>  </a:t>
            </a:r>
            <a:r>
              <a:rPr sz="2600" i="1" dirty="0">
                <a:latin typeface="Calibri"/>
                <a:cs typeface="Calibri"/>
              </a:rPr>
              <a:t>μαθήματος</a:t>
            </a:r>
            <a:r>
              <a:rPr sz="2600" i="1" spc="65" dirty="0">
                <a:latin typeface="Calibri"/>
                <a:cs typeface="Calibri"/>
              </a:rPr>
              <a:t>  </a:t>
            </a:r>
            <a:r>
              <a:rPr sz="2600" i="1" dirty="0">
                <a:latin typeface="Calibri"/>
                <a:cs typeface="Calibri"/>
              </a:rPr>
              <a:t>«Μακροοικονομία</a:t>
            </a:r>
            <a:r>
              <a:rPr sz="2600" i="1" spc="80" dirty="0">
                <a:latin typeface="Calibri"/>
                <a:cs typeface="Calibri"/>
              </a:rPr>
              <a:t>  </a:t>
            </a:r>
            <a:r>
              <a:rPr sz="2600" i="1" dirty="0">
                <a:latin typeface="Calibri"/>
                <a:cs typeface="Calibri"/>
              </a:rPr>
              <a:t>1»</a:t>
            </a:r>
            <a:r>
              <a:rPr sz="2600" i="1" spc="60" dirty="0">
                <a:latin typeface="Calibri"/>
                <a:cs typeface="Calibri"/>
              </a:rPr>
              <a:t>  </a:t>
            </a:r>
            <a:r>
              <a:rPr sz="2600" i="1" spc="-20" dirty="0">
                <a:latin typeface="Calibri"/>
                <a:cs typeface="Calibri"/>
              </a:rPr>
              <a:t>ενός </a:t>
            </a:r>
            <a:r>
              <a:rPr sz="2600" i="1" dirty="0">
                <a:latin typeface="Calibri"/>
                <a:cs typeface="Calibri"/>
              </a:rPr>
              <a:t>τμήματος</a:t>
            </a:r>
            <a:r>
              <a:rPr sz="2600" i="1" spc="254" dirty="0">
                <a:latin typeface="Calibri"/>
                <a:cs typeface="Calibri"/>
              </a:rPr>
              <a:t> </a:t>
            </a:r>
            <a:r>
              <a:rPr sz="2600" i="1" dirty="0">
                <a:latin typeface="Calibri"/>
                <a:cs typeface="Calibri"/>
              </a:rPr>
              <a:t>Οικονομικών</a:t>
            </a:r>
            <a:r>
              <a:rPr sz="2600" i="1" spc="265" dirty="0">
                <a:latin typeface="Calibri"/>
                <a:cs typeface="Calibri"/>
              </a:rPr>
              <a:t> </a:t>
            </a:r>
            <a:r>
              <a:rPr sz="2600" i="1" dirty="0">
                <a:latin typeface="Calibri"/>
                <a:cs typeface="Calibri"/>
              </a:rPr>
              <a:t>Επιστημών,</a:t>
            </a:r>
            <a:r>
              <a:rPr sz="2600" i="1" spc="300" dirty="0">
                <a:latin typeface="Calibri"/>
                <a:cs typeface="Calibri"/>
              </a:rPr>
              <a:t> </a:t>
            </a:r>
            <a:r>
              <a:rPr sz="2600" i="1" dirty="0">
                <a:latin typeface="Calibri"/>
                <a:cs typeface="Calibri"/>
              </a:rPr>
              <a:t>ο</a:t>
            </a:r>
            <a:r>
              <a:rPr sz="2600" i="1" spc="275" dirty="0">
                <a:latin typeface="Calibri"/>
                <a:cs typeface="Calibri"/>
              </a:rPr>
              <a:t> </a:t>
            </a:r>
            <a:r>
              <a:rPr sz="2600" i="1" dirty="0">
                <a:latin typeface="Calibri"/>
                <a:cs typeface="Calibri"/>
              </a:rPr>
              <a:t>καθηγητής</a:t>
            </a:r>
            <a:r>
              <a:rPr sz="2600" i="1" spc="265" dirty="0">
                <a:latin typeface="Calibri"/>
                <a:cs typeface="Calibri"/>
              </a:rPr>
              <a:t> </a:t>
            </a:r>
            <a:r>
              <a:rPr sz="2600" i="1" dirty="0">
                <a:latin typeface="Calibri"/>
                <a:cs typeface="Calibri"/>
              </a:rPr>
              <a:t>βαθμολόγησε</a:t>
            </a:r>
            <a:r>
              <a:rPr sz="2600" i="1" spc="290" dirty="0">
                <a:latin typeface="Calibri"/>
                <a:cs typeface="Calibri"/>
              </a:rPr>
              <a:t> </a:t>
            </a:r>
            <a:r>
              <a:rPr sz="2600" i="1" spc="-20" dirty="0">
                <a:latin typeface="Calibri"/>
                <a:cs typeface="Calibri"/>
              </a:rPr>
              <a:t>τους </a:t>
            </a:r>
            <a:r>
              <a:rPr sz="2600" i="1" dirty="0">
                <a:latin typeface="Calibri"/>
                <a:cs typeface="Calibri"/>
              </a:rPr>
              <a:t>σπουδαστές</a:t>
            </a:r>
            <a:r>
              <a:rPr sz="2600" i="1" spc="70" dirty="0">
                <a:latin typeface="Calibri"/>
                <a:cs typeface="Calibri"/>
              </a:rPr>
              <a:t> </a:t>
            </a:r>
            <a:r>
              <a:rPr sz="2600" i="1" dirty="0">
                <a:latin typeface="Calibri"/>
                <a:cs typeface="Calibri"/>
              </a:rPr>
              <a:t>σε</a:t>
            </a:r>
            <a:r>
              <a:rPr sz="2600" i="1" spc="50" dirty="0">
                <a:latin typeface="Calibri"/>
                <a:cs typeface="Calibri"/>
              </a:rPr>
              <a:t> </a:t>
            </a:r>
            <a:r>
              <a:rPr sz="2600" i="1" dirty="0">
                <a:latin typeface="Calibri"/>
                <a:cs typeface="Calibri"/>
              </a:rPr>
              <a:t>δεκαβάθμια</a:t>
            </a:r>
            <a:r>
              <a:rPr sz="2600" i="1" spc="45" dirty="0">
                <a:latin typeface="Calibri"/>
                <a:cs typeface="Calibri"/>
              </a:rPr>
              <a:t> </a:t>
            </a:r>
            <a:r>
              <a:rPr sz="2600" i="1" dirty="0">
                <a:latin typeface="Calibri"/>
                <a:cs typeface="Calibri"/>
              </a:rPr>
              <a:t>κλίμακα.</a:t>
            </a:r>
            <a:r>
              <a:rPr sz="2600" i="1" spc="30" dirty="0">
                <a:latin typeface="Calibri"/>
                <a:cs typeface="Calibri"/>
              </a:rPr>
              <a:t> </a:t>
            </a:r>
            <a:r>
              <a:rPr sz="2600" i="1" dirty="0">
                <a:latin typeface="Calibri"/>
                <a:cs typeface="Calibri"/>
              </a:rPr>
              <a:t>Ο</a:t>
            </a:r>
            <a:r>
              <a:rPr sz="2600" i="1" spc="60" dirty="0">
                <a:latin typeface="Calibri"/>
                <a:cs typeface="Calibri"/>
              </a:rPr>
              <a:t> </a:t>
            </a:r>
            <a:r>
              <a:rPr sz="2600" i="1" dirty="0">
                <a:latin typeface="Calibri"/>
                <a:cs typeface="Calibri"/>
              </a:rPr>
              <a:t>μέσος</a:t>
            </a:r>
            <a:r>
              <a:rPr sz="2600" i="1" spc="50" dirty="0">
                <a:latin typeface="Calibri"/>
                <a:cs typeface="Calibri"/>
              </a:rPr>
              <a:t> </a:t>
            </a:r>
            <a:r>
              <a:rPr sz="2600" i="1" dirty="0">
                <a:latin typeface="Calibri"/>
                <a:cs typeface="Calibri"/>
              </a:rPr>
              <a:t>όρος</a:t>
            </a:r>
            <a:r>
              <a:rPr sz="2600" i="1" spc="50" dirty="0">
                <a:latin typeface="Calibri"/>
                <a:cs typeface="Calibri"/>
              </a:rPr>
              <a:t> </a:t>
            </a:r>
            <a:r>
              <a:rPr sz="2600" i="1" dirty="0">
                <a:latin typeface="Calibri"/>
                <a:cs typeface="Calibri"/>
              </a:rPr>
              <a:t>της</a:t>
            </a:r>
            <a:r>
              <a:rPr sz="2600" i="1" spc="45" dirty="0">
                <a:latin typeface="Calibri"/>
                <a:cs typeface="Calibri"/>
              </a:rPr>
              <a:t> </a:t>
            </a:r>
            <a:r>
              <a:rPr sz="2600" i="1" spc="-10" dirty="0">
                <a:latin typeface="Calibri"/>
                <a:cs typeface="Calibri"/>
              </a:rPr>
              <a:t>βαθμολογίας </a:t>
            </a:r>
            <a:r>
              <a:rPr sz="2600" i="1" dirty="0">
                <a:latin typeface="Calibri"/>
                <a:cs typeface="Calibri"/>
              </a:rPr>
              <a:t>ήταν</a:t>
            </a:r>
            <a:r>
              <a:rPr sz="2600" i="1" spc="-60" dirty="0">
                <a:latin typeface="Calibri"/>
                <a:cs typeface="Calibri"/>
              </a:rPr>
              <a:t> </a:t>
            </a:r>
            <a:r>
              <a:rPr sz="2600" i="1" dirty="0">
                <a:latin typeface="Calibri"/>
                <a:cs typeface="Calibri"/>
              </a:rPr>
              <a:t>6</a:t>
            </a:r>
            <a:r>
              <a:rPr sz="2600" i="1" spc="-85" dirty="0">
                <a:latin typeface="Calibri"/>
                <a:cs typeface="Calibri"/>
              </a:rPr>
              <a:t> </a:t>
            </a:r>
            <a:r>
              <a:rPr sz="2600" i="1" dirty="0">
                <a:latin typeface="Calibri"/>
                <a:cs typeface="Calibri"/>
              </a:rPr>
              <a:t>και</a:t>
            </a:r>
            <a:r>
              <a:rPr sz="2600" i="1" spc="-60" dirty="0">
                <a:latin typeface="Calibri"/>
                <a:cs typeface="Calibri"/>
              </a:rPr>
              <a:t> </a:t>
            </a:r>
            <a:r>
              <a:rPr sz="2600" i="1" dirty="0">
                <a:latin typeface="Calibri"/>
                <a:cs typeface="Calibri"/>
              </a:rPr>
              <a:t>η</a:t>
            </a:r>
            <a:r>
              <a:rPr sz="2600" i="1" spc="-85" dirty="0">
                <a:latin typeface="Calibri"/>
                <a:cs typeface="Calibri"/>
              </a:rPr>
              <a:t> </a:t>
            </a:r>
            <a:r>
              <a:rPr sz="2600" i="1" dirty="0">
                <a:latin typeface="Calibri"/>
                <a:cs typeface="Calibri"/>
              </a:rPr>
              <a:t>τυπική</a:t>
            </a:r>
            <a:r>
              <a:rPr sz="2600" i="1" spc="-60" dirty="0">
                <a:latin typeface="Calibri"/>
                <a:cs typeface="Calibri"/>
              </a:rPr>
              <a:t> </a:t>
            </a:r>
            <a:r>
              <a:rPr sz="2600" i="1" dirty="0">
                <a:latin typeface="Calibri"/>
                <a:cs typeface="Calibri"/>
              </a:rPr>
              <a:t>απόκλιση</a:t>
            </a:r>
            <a:r>
              <a:rPr sz="2600" i="1" spc="-35" dirty="0">
                <a:latin typeface="Calibri"/>
                <a:cs typeface="Calibri"/>
              </a:rPr>
              <a:t> </a:t>
            </a:r>
            <a:r>
              <a:rPr sz="2600" i="1" spc="-25" dirty="0">
                <a:latin typeface="Calibri"/>
                <a:cs typeface="Calibri"/>
              </a:rPr>
              <a:t>1.</a:t>
            </a:r>
            <a:endParaRPr sz="2600">
              <a:latin typeface="Calibri"/>
              <a:cs typeface="Calibri"/>
            </a:endParaRPr>
          </a:p>
          <a:p>
            <a:pPr>
              <a:lnSpc>
                <a:spcPct val="100000"/>
              </a:lnSpc>
              <a:spcBef>
                <a:spcPts val="50"/>
              </a:spcBef>
            </a:pPr>
            <a:endParaRPr sz="1950">
              <a:latin typeface="Calibri"/>
              <a:cs typeface="Calibri"/>
            </a:endParaRPr>
          </a:p>
          <a:p>
            <a:pPr marL="356870" indent="-344805">
              <a:lnSpc>
                <a:spcPct val="100000"/>
              </a:lnSpc>
              <a:buFont typeface="Symbol"/>
              <a:buChar char=""/>
              <a:tabLst>
                <a:tab pos="356870" algn="l"/>
                <a:tab pos="357505" algn="l"/>
              </a:tabLst>
            </a:pPr>
            <a:r>
              <a:rPr sz="2600" i="1" dirty="0">
                <a:latin typeface="Calibri"/>
                <a:cs typeface="Calibri"/>
              </a:rPr>
              <a:t>Τι</a:t>
            </a:r>
            <a:r>
              <a:rPr sz="2600" i="1" spc="-95" dirty="0">
                <a:latin typeface="Calibri"/>
                <a:cs typeface="Calibri"/>
              </a:rPr>
              <a:t> </a:t>
            </a:r>
            <a:r>
              <a:rPr sz="2600" i="1" dirty="0">
                <a:latin typeface="Calibri"/>
                <a:cs typeface="Calibri"/>
              </a:rPr>
              <a:t>ποσοστό</a:t>
            </a:r>
            <a:r>
              <a:rPr sz="2600" i="1" spc="-20" dirty="0">
                <a:latin typeface="Calibri"/>
                <a:cs typeface="Calibri"/>
              </a:rPr>
              <a:t> </a:t>
            </a:r>
            <a:r>
              <a:rPr sz="2600" i="1" dirty="0">
                <a:latin typeface="Calibri"/>
                <a:cs typeface="Calibri"/>
              </a:rPr>
              <a:t>σπουδαστών</a:t>
            </a:r>
            <a:r>
              <a:rPr sz="2600" i="1" spc="-5" dirty="0">
                <a:latin typeface="Calibri"/>
                <a:cs typeface="Calibri"/>
              </a:rPr>
              <a:t> </a:t>
            </a:r>
            <a:r>
              <a:rPr sz="2600" i="1" spc="-10" dirty="0">
                <a:latin typeface="Calibri"/>
                <a:cs typeface="Calibri"/>
              </a:rPr>
              <a:t>βαθμολογήθηκε</a:t>
            </a:r>
            <a:r>
              <a:rPr sz="2600" i="1" spc="-20" dirty="0">
                <a:latin typeface="Calibri"/>
                <a:cs typeface="Calibri"/>
              </a:rPr>
              <a:t> </a:t>
            </a:r>
            <a:r>
              <a:rPr sz="2600" i="1" dirty="0">
                <a:latin typeface="Calibri"/>
                <a:cs typeface="Calibri"/>
              </a:rPr>
              <a:t>με</a:t>
            </a:r>
            <a:r>
              <a:rPr sz="2600" i="1" spc="-60" dirty="0">
                <a:latin typeface="Calibri"/>
                <a:cs typeface="Calibri"/>
              </a:rPr>
              <a:t> </a:t>
            </a:r>
            <a:r>
              <a:rPr sz="2600" i="1" dirty="0">
                <a:latin typeface="Calibri"/>
                <a:cs typeface="Calibri"/>
              </a:rPr>
              <a:t>9</a:t>
            </a:r>
            <a:r>
              <a:rPr sz="2600" i="1" spc="-85" dirty="0">
                <a:latin typeface="Calibri"/>
                <a:cs typeface="Calibri"/>
              </a:rPr>
              <a:t> </a:t>
            </a:r>
            <a:r>
              <a:rPr sz="2600" i="1" dirty="0">
                <a:latin typeface="Calibri"/>
                <a:cs typeface="Calibri"/>
              </a:rPr>
              <a:t>και</a:t>
            </a:r>
            <a:r>
              <a:rPr sz="2600" i="1" spc="-40" dirty="0">
                <a:latin typeface="Calibri"/>
                <a:cs typeface="Calibri"/>
              </a:rPr>
              <a:t> </a:t>
            </a:r>
            <a:r>
              <a:rPr sz="2600" i="1" spc="-25" dirty="0">
                <a:latin typeface="Calibri"/>
                <a:cs typeface="Calibri"/>
              </a:rPr>
              <a:t>10;</a:t>
            </a:r>
            <a:endParaRPr sz="2600">
              <a:latin typeface="Calibri"/>
              <a:cs typeface="Calibri"/>
            </a:endParaRPr>
          </a:p>
          <a:p>
            <a:pPr marL="356870" marR="1445260" indent="-344805">
              <a:lnSpc>
                <a:spcPct val="120100"/>
              </a:lnSpc>
              <a:spcBef>
                <a:spcPts val="1005"/>
              </a:spcBef>
              <a:buFont typeface="Symbol"/>
              <a:buChar char=""/>
              <a:tabLst>
                <a:tab pos="356870" algn="l"/>
                <a:tab pos="357505" algn="l"/>
              </a:tabLst>
            </a:pPr>
            <a:r>
              <a:rPr sz="2600" i="1" dirty="0">
                <a:latin typeface="Calibri"/>
                <a:cs typeface="Calibri"/>
              </a:rPr>
              <a:t>Τι</a:t>
            </a:r>
            <a:r>
              <a:rPr sz="2600" i="1" spc="-105" dirty="0">
                <a:latin typeface="Calibri"/>
                <a:cs typeface="Calibri"/>
              </a:rPr>
              <a:t> </a:t>
            </a:r>
            <a:r>
              <a:rPr sz="2600" i="1" dirty="0">
                <a:latin typeface="Calibri"/>
                <a:cs typeface="Calibri"/>
              </a:rPr>
              <a:t>ποσοστό</a:t>
            </a:r>
            <a:r>
              <a:rPr sz="2600" i="1" spc="-35" dirty="0">
                <a:latin typeface="Calibri"/>
                <a:cs typeface="Calibri"/>
              </a:rPr>
              <a:t> </a:t>
            </a:r>
            <a:r>
              <a:rPr sz="2600" i="1" dirty="0">
                <a:latin typeface="Calibri"/>
                <a:cs typeface="Calibri"/>
              </a:rPr>
              <a:t>σπουδαστών</a:t>
            </a:r>
            <a:r>
              <a:rPr sz="2600" i="1" spc="-15" dirty="0">
                <a:latin typeface="Calibri"/>
                <a:cs typeface="Calibri"/>
              </a:rPr>
              <a:t> </a:t>
            </a:r>
            <a:r>
              <a:rPr sz="2600" i="1" dirty="0">
                <a:latin typeface="Calibri"/>
                <a:cs typeface="Calibri"/>
              </a:rPr>
              <a:t>απέτυχαν</a:t>
            </a:r>
            <a:r>
              <a:rPr sz="2600" i="1" spc="-60" dirty="0">
                <a:latin typeface="Calibri"/>
                <a:cs typeface="Calibri"/>
              </a:rPr>
              <a:t> </a:t>
            </a:r>
            <a:r>
              <a:rPr sz="2600" i="1" dirty="0">
                <a:latin typeface="Calibri"/>
                <a:cs typeface="Calibri"/>
              </a:rPr>
              <a:t>στο</a:t>
            </a:r>
            <a:r>
              <a:rPr sz="2600" i="1" spc="-55" dirty="0">
                <a:latin typeface="Calibri"/>
                <a:cs typeface="Calibri"/>
              </a:rPr>
              <a:t> </a:t>
            </a:r>
            <a:r>
              <a:rPr sz="2600" i="1" dirty="0">
                <a:latin typeface="Calibri"/>
                <a:cs typeface="Calibri"/>
              </a:rPr>
              <a:t>μάθημα</a:t>
            </a:r>
            <a:r>
              <a:rPr sz="2600" i="1" spc="-45" dirty="0">
                <a:latin typeface="Calibri"/>
                <a:cs typeface="Calibri"/>
              </a:rPr>
              <a:t> </a:t>
            </a:r>
            <a:r>
              <a:rPr sz="2600" i="1" spc="-10" dirty="0">
                <a:latin typeface="Calibri"/>
                <a:cs typeface="Calibri"/>
              </a:rPr>
              <a:t>(δηλαδή </a:t>
            </a:r>
            <a:r>
              <a:rPr sz="2600" i="1" spc="-20" dirty="0">
                <a:latin typeface="Calibri"/>
                <a:cs typeface="Calibri"/>
              </a:rPr>
              <a:t>βαθμολογήθηκαν</a:t>
            </a:r>
            <a:r>
              <a:rPr sz="2600" i="1" spc="-15" dirty="0">
                <a:latin typeface="Calibri"/>
                <a:cs typeface="Calibri"/>
              </a:rPr>
              <a:t> </a:t>
            </a:r>
            <a:r>
              <a:rPr sz="2600" i="1" dirty="0">
                <a:latin typeface="Calibri"/>
                <a:cs typeface="Calibri"/>
              </a:rPr>
              <a:t>κάτω</a:t>
            </a:r>
            <a:r>
              <a:rPr sz="2600" i="1" spc="-65" dirty="0">
                <a:latin typeface="Calibri"/>
                <a:cs typeface="Calibri"/>
              </a:rPr>
              <a:t> </a:t>
            </a:r>
            <a:r>
              <a:rPr sz="2600" i="1" dirty="0">
                <a:latin typeface="Calibri"/>
                <a:cs typeface="Calibri"/>
              </a:rPr>
              <a:t>από</a:t>
            </a:r>
            <a:r>
              <a:rPr sz="2600" i="1" spc="-80" dirty="0">
                <a:latin typeface="Calibri"/>
                <a:cs typeface="Calibri"/>
              </a:rPr>
              <a:t> </a:t>
            </a:r>
            <a:r>
              <a:rPr sz="2600" i="1" spc="-25" dirty="0">
                <a:latin typeface="Calibri"/>
                <a:cs typeface="Calibri"/>
              </a:rPr>
              <a:t>5);</a:t>
            </a:r>
            <a:endParaRPr sz="26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884" y="458190"/>
            <a:ext cx="11189261" cy="616136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Ομάδα 8">
            <a:extLst>
              <a:ext uri="{FF2B5EF4-FFF2-40B4-BE49-F238E27FC236}">
                <a16:creationId xmlns:a16="http://schemas.microsoft.com/office/drawing/2014/main" id="{814F77B9-823E-4398-8D2F-05BAF6FB04E5}"/>
              </a:ext>
            </a:extLst>
          </p:cNvPr>
          <p:cNvGrpSpPr/>
          <p:nvPr/>
        </p:nvGrpSpPr>
        <p:grpSpPr>
          <a:xfrm>
            <a:off x="1417140" y="1395920"/>
            <a:ext cx="9643469" cy="4294759"/>
            <a:chOff x="1788615" y="1376870"/>
            <a:chExt cx="9643469" cy="4294759"/>
          </a:xfrm>
        </p:grpSpPr>
        <p:grpSp>
          <p:nvGrpSpPr>
            <p:cNvPr id="8" name="Ομάδα 7">
              <a:extLst>
                <a:ext uri="{FF2B5EF4-FFF2-40B4-BE49-F238E27FC236}">
                  <a16:creationId xmlns:a16="http://schemas.microsoft.com/office/drawing/2014/main" id="{CA425DF3-17FB-4740-86DD-D2F75DDBAC38}"/>
                </a:ext>
              </a:extLst>
            </p:cNvPr>
            <p:cNvGrpSpPr/>
            <p:nvPr/>
          </p:nvGrpSpPr>
          <p:grpSpPr>
            <a:xfrm>
              <a:off x="1788615" y="1376870"/>
              <a:ext cx="9643469" cy="4294759"/>
              <a:chOff x="1788615" y="1376870"/>
              <a:chExt cx="9643469" cy="4294759"/>
            </a:xfrm>
          </p:grpSpPr>
          <p:grpSp>
            <p:nvGrpSpPr>
              <p:cNvPr id="4" name="Ομάδα 3">
                <a:extLst>
                  <a:ext uri="{FF2B5EF4-FFF2-40B4-BE49-F238E27FC236}">
                    <a16:creationId xmlns:a16="http://schemas.microsoft.com/office/drawing/2014/main" id="{57B428AF-7FC0-4180-93A1-8DD412A18319}"/>
                  </a:ext>
                </a:extLst>
              </p:cNvPr>
              <p:cNvGrpSpPr/>
              <p:nvPr/>
            </p:nvGrpSpPr>
            <p:grpSpPr>
              <a:xfrm>
                <a:off x="1788615" y="1376870"/>
                <a:ext cx="9643469" cy="4294759"/>
                <a:chOff x="1464765" y="1446403"/>
                <a:chExt cx="9643469" cy="4294759"/>
              </a:xfrm>
            </p:grpSpPr>
            <p:grpSp>
              <p:nvGrpSpPr>
                <p:cNvPr id="3" name="Ομάδα 2">
                  <a:extLst>
                    <a:ext uri="{FF2B5EF4-FFF2-40B4-BE49-F238E27FC236}">
                      <a16:creationId xmlns:a16="http://schemas.microsoft.com/office/drawing/2014/main" id="{C00D7EC0-6D6D-43D9-B69D-9B692C6BB4F5}"/>
                    </a:ext>
                  </a:extLst>
                </p:cNvPr>
                <p:cNvGrpSpPr/>
                <p:nvPr/>
              </p:nvGrpSpPr>
              <p:grpSpPr>
                <a:xfrm>
                  <a:off x="1464765" y="1446403"/>
                  <a:ext cx="9643469" cy="4294759"/>
                  <a:chOff x="1350465" y="1789303"/>
                  <a:chExt cx="9643469" cy="4294759"/>
                </a:xfrm>
              </p:grpSpPr>
              <p:grpSp>
                <p:nvGrpSpPr>
                  <p:cNvPr id="2" name="Ομάδα 1">
                    <a:extLst>
                      <a:ext uri="{FF2B5EF4-FFF2-40B4-BE49-F238E27FC236}">
                        <a16:creationId xmlns:a16="http://schemas.microsoft.com/office/drawing/2014/main" id="{F6B5D649-D1F2-4447-8361-108C70A341D6}"/>
                      </a:ext>
                    </a:extLst>
                  </p:cNvPr>
                  <p:cNvGrpSpPr/>
                  <p:nvPr/>
                </p:nvGrpSpPr>
                <p:grpSpPr>
                  <a:xfrm>
                    <a:off x="1350465" y="1789303"/>
                    <a:ext cx="9643469" cy="4288193"/>
                    <a:chOff x="1350465" y="1789303"/>
                    <a:chExt cx="9643469" cy="4288193"/>
                  </a:xfrm>
                </p:grpSpPr>
                <p:grpSp>
                  <p:nvGrpSpPr>
                    <p:cNvPr id="6" name="Ομάδα 5">
                      <a:extLst>
                        <a:ext uri="{FF2B5EF4-FFF2-40B4-BE49-F238E27FC236}">
                          <a16:creationId xmlns:a16="http://schemas.microsoft.com/office/drawing/2014/main" id="{68AB9287-486D-442E-A768-CBC997C38C3E}"/>
                        </a:ext>
                      </a:extLst>
                    </p:cNvPr>
                    <p:cNvGrpSpPr/>
                    <p:nvPr/>
                  </p:nvGrpSpPr>
                  <p:grpSpPr>
                    <a:xfrm>
                      <a:off x="1350465" y="1789303"/>
                      <a:ext cx="9643469" cy="4288193"/>
                      <a:chOff x="1323460" y="1894078"/>
                      <a:chExt cx="9643469" cy="4288193"/>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288193"/>
                        <a:chOff x="1092199" y="1902545"/>
                        <a:chExt cx="9578397" cy="4288193"/>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288193"/>
                          <a:chOff x="2215421" y="2713370"/>
                          <a:chExt cx="7780404" cy="4288193"/>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288193"/>
                            <a:chOff x="2215421" y="2713370"/>
                            <a:chExt cx="7780404" cy="4288193"/>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a:off x="5700560" y="5130302"/>
                                <a:ext cx="2348608" cy="4834"/>
                              </a:xfrm>
                              <a:prstGeom prst="line">
                                <a:avLst/>
                              </a:prstGeom>
                              <a:noFill/>
                              <a:ln w="12700">
                                <a:solidFill>
                                  <a:srgbClr val="C00000"/>
                                </a:solidFill>
                                <a:prstDash val="dash"/>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5392241" y="4906529"/>
                              <a:ext cx="4574754" cy="2095034"/>
                              <a:chOff x="5392241" y="4906529"/>
                              <a:chExt cx="4574754" cy="2095034"/>
                            </a:xfrm>
                          </p:grpSpPr>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9662384" y="5225847"/>
                                <a:ext cx="0" cy="157748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9553109" y="6671998"/>
                                <a:ext cx="413886" cy="329565"/>
                              </a:xfrm>
                              <a:prstGeom prst="rect">
                                <a:avLst/>
                              </a:prstGeom>
                            </p:spPr>
                            <p:txBody>
                              <a:bodyPr vert="horz" wrap="square" lIns="0" tIns="12065" rIns="0" bIns="0" rtlCol="0">
                                <a:spAutoFit/>
                              </a:bodyPr>
                              <a:lstStyle/>
                              <a:p>
                                <a:pPr marL="12700">
                                  <a:lnSpc>
                                    <a:spcPct val="100000"/>
                                  </a:lnSpc>
                                  <a:spcBef>
                                    <a:spcPts val="95"/>
                                  </a:spcBef>
                                </a:pPr>
                                <a:r>
                                  <a:rPr lang="el-GR" sz="2000" b="1" spc="-30" dirty="0">
                                    <a:latin typeface="Calibri"/>
                                    <a:cs typeface="Calibri"/>
                                  </a:rPr>
                                  <a:t>3,0</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5392241" y="4906529"/>
                                <a:ext cx="216052"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chemeClr val="accent2"/>
                                    </a:solidFill>
                                    <a:latin typeface="Calibri"/>
                                    <a:cs typeface="Calibri"/>
                                  </a:rPr>
                                  <a:t>δ</a:t>
                                </a:r>
                                <a:endParaRPr sz="2000" dirty="0">
                                  <a:solidFill>
                                    <a:schemeClr val="accent2"/>
                                  </a:solidFill>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
                    <p:nvSpPr>
                      <p:cNvPr id="18" name="Line 13">
                        <a:extLst>
                          <a:ext uri="{FF2B5EF4-FFF2-40B4-BE49-F238E27FC236}">
                            <a16:creationId xmlns:a16="http://schemas.microsoft.com/office/drawing/2014/main" id="{CC0F8BD6-4233-4C75-A944-2D9F43BC826B}"/>
                          </a:ext>
                        </a:extLst>
                      </p:cNvPr>
                      <p:cNvSpPr>
                        <a:spLocks noChangeShapeType="1"/>
                      </p:cNvSpPr>
                      <p:nvPr/>
                    </p:nvSpPr>
                    <p:spPr bwMode="auto">
                      <a:xfrm flipV="1">
                        <a:off x="5899499" y="29287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19" name="Line 13">
                        <a:extLst>
                          <a:ext uri="{FF2B5EF4-FFF2-40B4-BE49-F238E27FC236}">
                            <a16:creationId xmlns:a16="http://schemas.microsoft.com/office/drawing/2014/main" id="{A639DA29-3454-41E2-B458-43BE8A719035}"/>
                          </a:ext>
                        </a:extLst>
                      </p:cNvPr>
                      <p:cNvSpPr>
                        <a:spLocks noChangeShapeType="1"/>
                      </p:cNvSpPr>
                      <p:nvPr/>
                    </p:nvSpPr>
                    <p:spPr bwMode="auto">
                      <a:xfrm flipV="1">
                        <a:off x="1323460" y="29272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20" name="object 5">
                        <a:extLst>
                          <a:ext uri="{FF2B5EF4-FFF2-40B4-BE49-F238E27FC236}">
                            <a16:creationId xmlns:a16="http://schemas.microsoft.com/office/drawing/2014/main" id="{542DDD86-ADEA-426D-BED4-610BCE0F5468}"/>
                          </a:ext>
                        </a:extLst>
                      </p:cNvPr>
                      <p:cNvSpPr txBox="1"/>
                      <p:nvPr/>
                    </p:nvSpPr>
                    <p:spPr>
                      <a:xfrm>
                        <a:off x="8203788" y="2511785"/>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1" name="object 5">
                        <a:extLst>
                          <a:ext uri="{FF2B5EF4-FFF2-40B4-BE49-F238E27FC236}">
                            <a16:creationId xmlns:a16="http://schemas.microsoft.com/office/drawing/2014/main" id="{EF8A142B-7C1D-4A4A-B041-F2E564369EA8}"/>
                          </a:ext>
                        </a:extLst>
                      </p:cNvPr>
                      <p:cNvSpPr txBox="1"/>
                      <p:nvPr/>
                    </p:nvSpPr>
                    <p:spPr>
                      <a:xfrm>
                        <a:off x="2743664" y="2478628"/>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2" name="Line 13">
                        <a:extLst>
                          <a:ext uri="{FF2B5EF4-FFF2-40B4-BE49-F238E27FC236}">
                            <a16:creationId xmlns:a16="http://schemas.microsoft.com/office/drawing/2014/main" id="{16DCDBAA-6FF6-48FE-9651-618E8755DA1A}"/>
                          </a:ext>
                        </a:extLst>
                      </p:cNvPr>
                      <p:cNvSpPr>
                        <a:spLocks noChangeShapeType="1"/>
                      </p:cNvSpPr>
                      <p:nvPr/>
                    </p:nvSpPr>
                    <p:spPr bwMode="auto">
                      <a:xfrm flipV="1">
                        <a:off x="4764072" y="4444258"/>
                        <a:ext cx="1118500" cy="6002"/>
                      </a:xfrm>
                      <a:prstGeom prst="line">
                        <a:avLst/>
                      </a:prstGeom>
                      <a:noFill/>
                      <a:ln w="12700">
                        <a:solidFill>
                          <a:schemeClr val="accent2"/>
                        </a:solidFill>
                        <a:prstDash val="dash"/>
                        <a:round/>
                        <a:headEnd type="stealth" w="med" len="med"/>
                        <a:tailEnd type="stealth" w="med" len="med"/>
                      </a:ln>
                    </p:spPr>
                    <p:txBody>
                      <a:bodyPr wrap="none" anchor="ctr"/>
                      <a:lstStyle/>
                      <a:p>
                        <a:endParaRPr lang="en-US"/>
                      </a:p>
                    </p:txBody>
                  </p:sp>
                  <p:sp>
                    <p:nvSpPr>
                      <p:cNvPr id="24" name="object 12">
                        <a:extLst>
                          <a:ext uri="{FF2B5EF4-FFF2-40B4-BE49-F238E27FC236}">
                            <a16:creationId xmlns:a16="http://schemas.microsoft.com/office/drawing/2014/main" id="{022C98BC-6E82-4E26-8828-E5411535EE2D}"/>
                          </a:ext>
                        </a:extLst>
                      </p:cNvPr>
                      <p:cNvSpPr txBox="1"/>
                      <p:nvPr/>
                    </p:nvSpPr>
                    <p:spPr>
                      <a:xfrm>
                        <a:off x="10557973" y="4065608"/>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rgbClr val="0070C0"/>
                            </a:solidFill>
                            <a:latin typeface="Calibri"/>
                            <a:cs typeface="Calibri"/>
                          </a:rPr>
                          <a:t>α</a:t>
                        </a:r>
                        <a:endParaRPr sz="2000" dirty="0">
                          <a:solidFill>
                            <a:srgbClr val="0070C0"/>
                          </a:solidFill>
                          <a:latin typeface="Calibri"/>
                          <a:cs typeface="Calibri"/>
                        </a:endParaRPr>
                      </a:p>
                    </p:txBody>
                  </p:sp>
                  <p:sp>
                    <p:nvSpPr>
                      <p:cNvPr id="5" name="TextBox 4">
                        <a:extLst>
                          <a:ext uri="{FF2B5EF4-FFF2-40B4-BE49-F238E27FC236}">
                            <a16:creationId xmlns:a16="http://schemas.microsoft.com/office/drawing/2014/main" id="{AE3802F6-C7B1-42E8-A2B1-1E897254819A}"/>
                          </a:ext>
                        </a:extLst>
                      </p:cNvPr>
                      <p:cNvSpPr txBox="1"/>
                      <p:nvPr/>
                    </p:nvSpPr>
                    <p:spPr>
                      <a:xfrm>
                        <a:off x="9590446" y="3512644"/>
                        <a:ext cx="935635" cy="368721"/>
                      </a:xfrm>
                      <a:prstGeom prst="rect">
                        <a:avLst/>
                      </a:prstGeom>
                      <a:noFill/>
                    </p:spPr>
                    <p:txBody>
                      <a:bodyPr wrap="square" rtlCol="0">
                        <a:spAutoFit/>
                      </a:bodyPr>
                      <a:lstStyle/>
                      <a:p>
                        <a:pPr algn="just"/>
                        <a:r>
                          <a:rPr lang="el-GR" b="1" dirty="0"/>
                          <a:t>α=50-β</a:t>
                        </a:r>
                      </a:p>
                    </p:txBody>
                  </p:sp>
                </p:grpSp>
                <p:cxnSp>
                  <p:nvCxnSpPr>
                    <p:cNvPr id="25" name="Ευθεία γραμμή σύνδεσης 24">
                      <a:extLst>
                        <a:ext uri="{FF2B5EF4-FFF2-40B4-BE49-F238E27FC236}">
                          <a16:creationId xmlns:a16="http://schemas.microsoft.com/office/drawing/2014/main" id="{488436DB-D24D-4052-B1B4-65685A797A2D}"/>
                        </a:ext>
                      </a:extLst>
                    </p:cNvPr>
                    <p:cNvCxnSpPr>
                      <a:cxnSpLocks/>
                    </p:cNvCxnSpPr>
                    <p:nvPr/>
                  </p:nvCxnSpPr>
                  <p:spPr>
                    <a:xfrm>
                      <a:off x="4767884" y="4301780"/>
                      <a:ext cx="0" cy="157748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sp>
                <p:nvSpPr>
                  <p:cNvPr id="28" name="object 5">
                    <a:extLst>
                      <a:ext uri="{FF2B5EF4-FFF2-40B4-BE49-F238E27FC236}">
                        <a16:creationId xmlns:a16="http://schemas.microsoft.com/office/drawing/2014/main" id="{5D2DCD38-8235-4AC1-97FC-5FEA7B993680}"/>
                      </a:ext>
                    </a:extLst>
                  </p:cNvPr>
                  <p:cNvSpPr txBox="1"/>
                  <p:nvPr/>
                </p:nvSpPr>
                <p:spPr>
                  <a:xfrm>
                    <a:off x="4518635" y="5754497"/>
                    <a:ext cx="498498" cy="329565"/>
                  </a:xfrm>
                  <a:prstGeom prst="rect">
                    <a:avLst/>
                  </a:prstGeom>
                </p:spPr>
                <p:txBody>
                  <a:bodyPr vert="horz" wrap="square" lIns="0" tIns="12065" rIns="0" bIns="0" rtlCol="0">
                    <a:spAutoFit/>
                  </a:bodyPr>
                  <a:lstStyle/>
                  <a:p>
                    <a:pPr marL="12700">
                      <a:lnSpc>
                        <a:spcPct val="100000"/>
                      </a:lnSpc>
                      <a:spcBef>
                        <a:spcPts val="95"/>
                      </a:spcBef>
                    </a:pPr>
                    <a:r>
                      <a:rPr lang="el-GR" sz="2000" b="1" spc="-30" dirty="0">
                        <a:latin typeface="Calibri"/>
                        <a:cs typeface="Calibri"/>
                      </a:rPr>
                      <a:t>-1,0</a:t>
                    </a:r>
                    <a:endParaRPr sz="2000" dirty="0">
                      <a:latin typeface="Calibri"/>
                      <a:cs typeface="Calibri"/>
                    </a:endParaRPr>
                  </a:p>
                </p:txBody>
              </p:sp>
            </p:grpSp>
            <p:sp>
              <p:nvSpPr>
                <p:cNvPr id="34" name="object 12">
                  <a:extLst>
                    <a:ext uri="{FF2B5EF4-FFF2-40B4-BE49-F238E27FC236}">
                      <a16:creationId xmlns:a16="http://schemas.microsoft.com/office/drawing/2014/main" id="{5724061A-2389-484C-9292-F07A965BD383}"/>
                    </a:ext>
                  </a:extLst>
                </p:cNvPr>
                <p:cNvSpPr txBox="1"/>
                <p:nvPr/>
              </p:nvSpPr>
              <p:spPr>
                <a:xfrm>
                  <a:off x="7575328" y="3757008"/>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rgbClr val="C00000"/>
                      </a:solidFill>
                      <a:latin typeface="Calibri"/>
                      <a:cs typeface="Calibri"/>
                    </a:rPr>
                    <a:t>β</a:t>
                  </a:r>
                  <a:endParaRPr sz="2000" dirty="0">
                    <a:solidFill>
                      <a:srgbClr val="C00000"/>
                    </a:solidFill>
                    <a:latin typeface="Calibri"/>
                    <a:cs typeface="Calibri"/>
                  </a:endParaRPr>
                </a:p>
              </p:txBody>
            </p:sp>
            <p:sp>
              <p:nvSpPr>
                <p:cNvPr id="37" name="Line 13">
                  <a:extLst>
                    <a:ext uri="{FF2B5EF4-FFF2-40B4-BE49-F238E27FC236}">
                      <a16:creationId xmlns:a16="http://schemas.microsoft.com/office/drawing/2014/main" id="{40DC1C01-340F-4644-A576-B159946E1071}"/>
                    </a:ext>
                  </a:extLst>
                </p:cNvPr>
                <p:cNvSpPr>
                  <a:spLocks noChangeShapeType="1"/>
                </p:cNvSpPr>
                <p:nvPr/>
              </p:nvSpPr>
              <p:spPr bwMode="auto">
                <a:xfrm flipV="1">
                  <a:off x="10555149" y="3992533"/>
                  <a:ext cx="477280" cy="12113"/>
                </a:xfrm>
                <a:prstGeom prst="line">
                  <a:avLst/>
                </a:prstGeom>
                <a:noFill/>
                <a:ln w="12700">
                  <a:solidFill>
                    <a:srgbClr val="0070C0"/>
                  </a:solidFill>
                  <a:prstDash val="dash"/>
                  <a:round/>
                  <a:headEnd type="stealth" w="med" len="med"/>
                  <a:tailEnd type="stealth" w="med" len="med"/>
                </a:ln>
              </p:spPr>
              <p:txBody>
                <a:bodyPr wrap="none" anchor="ctr"/>
                <a:lstStyle/>
                <a:p>
                  <a:endParaRPr lang="en-US"/>
                </a:p>
              </p:txBody>
            </p:sp>
          </p:grpSp>
          <p:grpSp>
            <p:nvGrpSpPr>
              <p:cNvPr id="7" name="Ομάδα 6">
                <a:extLst>
                  <a:ext uri="{FF2B5EF4-FFF2-40B4-BE49-F238E27FC236}">
                    <a16:creationId xmlns:a16="http://schemas.microsoft.com/office/drawing/2014/main" id="{0E3F060B-58B3-45D9-82FF-B1486708583D}"/>
                  </a:ext>
                </a:extLst>
              </p:cNvPr>
              <p:cNvGrpSpPr/>
              <p:nvPr/>
            </p:nvGrpSpPr>
            <p:grpSpPr>
              <a:xfrm>
                <a:off x="1913239" y="3675142"/>
                <a:ext cx="3234112" cy="319318"/>
                <a:chOff x="1913239" y="3675142"/>
                <a:chExt cx="3234112" cy="319318"/>
              </a:xfrm>
            </p:grpSpPr>
            <p:sp>
              <p:nvSpPr>
                <p:cNvPr id="38" name="Line 13">
                  <a:extLst>
                    <a:ext uri="{FF2B5EF4-FFF2-40B4-BE49-F238E27FC236}">
                      <a16:creationId xmlns:a16="http://schemas.microsoft.com/office/drawing/2014/main" id="{AB080D66-942C-44E4-8F04-32CB262BC07D}"/>
                    </a:ext>
                  </a:extLst>
                </p:cNvPr>
                <p:cNvSpPr>
                  <a:spLocks noChangeShapeType="1"/>
                </p:cNvSpPr>
                <p:nvPr/>
              </p:nvSpPr>
              <p:spPr bwMode="auto">
                <a:xfrm flipV="1">
                  <a:off x="1913239" y="3961557"/>
                  <a:ext cx="3234112" cy="0"/>
                </a:xfrm>
                <a:prstGeom prst="line">
                  <a:avLst/>
                </a:prstGeom>
                <a:noFill/>
                <a:ln w="12700">
                  <a:solidFill>
                    <a:schemeClr val="accent2"/>
                  </a:solidFill>
                  <a:prstDash val="dash"/>
                  <a:round/>
                  <a:headEnd type="stealth" w="med" len="med"/>
                  <a:tailEnd type="stealth" w="med" len="med"/>
                </a:ln>
              </p:spPr>
              <p:txBody>
                <a:bodyPr wrap="none" anchor="ctr"/>
                <a:lstStyle/>
                <a:p>
                  <a:endParaRPr lang="en-US"/>
                </a:p>
              </p:txBody>
            </p:sp>
            <p:sp>
              <p:nvSpPr>
                <p:cNvPr id="44" name="object 12">
                  <a:extLst>
                    <a:ext uri="{FF2B5EF4-FFF2-40B4-BE49-F238E27FC236}">
                      <a16:creationId xmlns:a16="http://schemas.microsoft.com/office/drawing/2014/main" id="{2FA7F3C6-57D1-4B7E-9A09-EF33ED731AA0}"/>
                    </a:ext>
                  </a:extLst>
                </p:cNvPr>
                <p:cNvSpPr txBox="1"/>
                <p:nvPr/>
              </p:nvSpPr>
              <p:spPr>
                <a:xfrm>
                  <a:off x="3946524" y="3675142"/>
                  <a:ext cx="260220" cy="319318"/>
                </a:xfrm>
                <a:prstGeom prst="rect">
                  <a:avLst/>
                </a:prstGeom>
              </p:spPr>
              <p:txBody>
                <a:bodyPr vert="horz" wrap="square" lIns="0" tIns="11430" rIns="0" bIns="0" rtlCol="0">
                  <a:spAutoFit/>
                </a:bodyPr>
                <a:lstStyle/>
                <a:p>
                  <a:pPr marL="12700">
                    <a:lnSpc>
                      <a:spcPct val="100000"/>
                    </a:lnSpc>
                    <a:spcBef>
                      <a:spcPts val="90"/>
                    </a:spcBef>
                  </a:pPr>
                  <a:r>
                    <a:rPr lang="el-GR" sz="2000" b="1" spc="-20" dirty="0">
                      <a:solidFill>
                        <a:schemeClr val="accent2"/>
                      </a:solidFill>
                      <a:latin typeface="Calibri"/>
                      <a:cs typeface="Calibri"/>
                    </a:rPr>
                    <a:t>γ</a:t>
                  </a:r>
                  <a:endParaRPr sz="2000" dirty="0">
                    <a:solidFill>
                      <a:schemeClr val="accent2"/>
                    </a:solidFill>
                    <a:latin typeface="Calibri"/>
                    <a:cs typeface="Calibri"/>
                  </a:endParaRPr>
                </a:p>
              </p:txBody>
            </p:sp>
          </p:grpSp>
        </p:grpSp>
        <p:sp>
          <p:nvSpPr>
            <p:cNvPr id="48" name="TextBox 47">
              <a:extLst>
                <a:ext uri="{FF2B5EF4-FFF2-40B4-BE49-F238E27FC236}">
                  <a16:creationId xmlns:a16="http://schemas.microsoft.com/office/drawing/2014/main" id="{7A91B41B-B7A6-472F-90B1-DEFD863736F4}"/>
                </a:ext>
              </a:extLst>
            </p:cNvPr>
            <p:cNvSpPr txBox="1"/>
            <p:nvPr/>
          </p:nvSpPr>
          <p:spPr>
            <a:xfrm>
              <a:off x="2047904" y="2942754"/>
              <a:ext cx="935635" cy="368721"/>
            </a:xfrm>
            <a:prstGeom prst="rect">
              <a:avLst/>
            </a:prstGeom>
            <a:noFill/>
          </p:spPr>
          <p:txBody>
            <a:bodyPr wrap="square" rtlCol="0">
              <a:spAutoFit/>
            </a:bodyPr>
            <a:lstStyle/>
            <a:p>
              <a:pPr algn="just"/>
              <a:r>
                <a:rPr lang="el-GR" b="1" dirty="0"/>
                <a:t>γ=50-δ</a:t>
              </a:r>
            </a:p>
          </p:txBody>
        </p:sp>
      </p:grpSp>
    </p:spTree>
    <p:extLst>
      <p:ext uri="{BB962C8B-B14F-4D97-AF65-F5344CB8AC3E}">
        <p14:creationId xmlns:p14="http://schemas.microsoft.com/office/powerpoint/2010/main" val="1222617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2183" y="-12191"/>
            <a:ext cx="9113520" cy="6870700"/>
            <a:chOff x="1472183" y="-12191"/>
            <a:chExt cx="9113520" cy="6870700"/>
          </a:xfrm>
        </p:grpSpPr>
        <p:pic>
          <p:nvPicPr>
            <p:cNvPr id="3" name="object 3"/>
            <p:cNvPicPr/>
            <p:nvPr/>
          </p:nvPicPr>
          <p:blipFill>
            <a:blip r:embed="rId2" cstate="print"/>
            <a:stretch>
              <a:fillRect/>
            </a:stretch>
          </p:blipFill>
          <p:spPr>
            <a:xfrm>
              <a:off x="1472183" y="0"/>
              <a:ext cx="9113520" cy="6857998"/>
            </a:xfrm>
            <a:prstGeom prst="rect">
              <a:avLst/>
            </a:prstGeom>
          </p:spPr>
        </p:pic>
        <p:sp>
          <p:nvSpPr>
            <p:cNvPr id="4" name="object 4"/>
            <p:cNvSpPr/>
            <p:nvPr/>
          </p:nvSpPr>
          <p:spPr>
            <a:xfrm>
              <a:off x="1659635" y="5186172"/>
              <a:ext cx="1447800" cy="201295"/>
            </a:xfrm>
            <a:custGeom>
              <a:avLst/>
              <a:gdLst/>
              <a:ahLst/>
              <a:cxnLst/>
              <a:rect l="l" t="t" r="r" b="b"/>
              <a:pathLst>
                <a:path w="1447800" h="201295">
                  <a:moveTo>
                    <a:pt x="819912" y="105155"/>
                  </a:moveTo>
                  <a:lnTo>
                    <a:pt x="851827" y="62906"/>
                  </a:lnTo>
                  <a:lnTo>
                    <a:pt x="888891" y="45080"/>
                  </a:lnTo>
                  <a:lnTo>
                    <a:pt x="937513" y="30217"/>
                  </a:lnTo>
                  <a:lnTo>
                    <a:pt x="995805" y="18892"/>
                  </a:lnTo>
                  <a:lnTo>
                    <a:pt x="1061881" y="11676"/>
                  </a:lnTo>
                  <a:lnTo>
                    <a:pt x="1133856" y="9143"/>
                  </a:lnTo>
                  <a:lnTo>
                    <a:pt x="1205830" y="11676"/>
                  </a:lnTo>
                  <a:lnTo>
                    <a:pt x="1271906" y="18892"/>
                  </a:lnTo>
                  <a:lnTo>
                    <a:pt x="1330198" y="30217"/>
                  </a:lnTo>
                  <a:lnTo>
                    <a:pt x="1378820" y="45080"/>
                  </a:lnTo>
                  <a:lnTo>
                    <a:pt x="1415884" y="62906"/>
                  </a:lnTo>
                  <a:lnTo>
                    <a:pt x="1447800" y="105155"/>
                  </a:lnTo>
                  <a:lnTo>
                    <a:pt x="1439506" y="127189"/>
                  </a:lnTo>
                  <a:lnTo>
                    <a:pt x="1378820" y="165231"/>
                  </a:lnTo>
                  <a:lnTo>
                    <a:pt x="1330198" y="180094"/>
                  </a:lnTo>
                  <a:lnTo>
                    <a:pt x="1271906" y="191419"/>
                  </a:lnTo>
                  <a:lnTo>
                    <a:pt x="1205830" y="198635"/>
                  </a:lnTo>
                  <a:lnTo>
                    <a:pt x="1133856" y="201167"/>
                  </a:lnTo>
                  <a:lnTo>
                    <a:pt x="1061881" y="198635"/>
                  </a:lnTo>
                  <a:lnTo>
                    <a:pt x="995805" y="191419"/>
                  </a:lnTo>
                  <a:lnTo>
                    <a:pt x="937513" y="180094"/>
                  </a:lnTo>
                  <a:lnTo>
                    <a:pt x="888891" y="165231"/>
                  </a:lnTo>
                  <a:lnTo>
                    <a:pt x="851827" y="147405"/>
                  </a:lnTo>
                  <a:lnTo>
                    <a:pt x="819912" y="105155"/>
                  </a:lnTo>
                  <a:close/>
                </a:path>
                <a:path w="1447800" h="201295">
                  <a:moveTo>
                    <a:pt x="0" y="96011"/>
                  </a:moveTo>
                  <a:lnTo>
                    <a:pt x="31915" y="53762"/>
                  </a:lnTo>
                  <a:lnTo>
                    <a:pt x="68979" y="35936"/>
                  </a:lnTo>
                  <a:lnTo>
                    <a:pt x="117601" y="21073"/>
                  </a:lnTo>
                  <a:lnTo>
                    <a:pt x="175893" y="9748"/>
                  </a:lnTo>
                  <a:lnTo>
                    <a:pt x="241969" y="2532"/>
                  </a:lnTo>
                  <a:lnTo>
                    <a:pt x="313944" y="0"/>
                  </a:lnTo>
                  <a:lnTo>
                    <a:pt x="385918" y="2532"/>
                  </a:lnTo>
                  <a:lnTo>
                    <a:pt x="451994" y="9748"/>
                  </a:lnTo>
                  <a:lnTo>
                    <a:pt x="510286" y="21073"/>
                  </a:lnTo>
                  <a:lnTo>
                    <a:pt x="558908" y="35936"/>
                  </a:lnTo>
                  <a:lnTo>
                    <a:pt x="595972" y="53762"/>
                  </a:lnTo>
                  <a:lnTo>
                    <a:pt x="627888" y="96011"/>
                  </a:lnTo>
                  <a:lnTo>
                    <a:pt x="619594" y="118045"/>
                  </a:lnTo>
                  <a:lnTo>
                    <a:pt x="558908" y="156087"/>
                  </a:lnTo>
                  <a:lnTo>
                    <a:pt x="510286" y="170950"/>
                  </a:lnTo>
                  <a:lnTo>
                    <a:pt x="451994" y="182275"/>
                  </a:lnTo>
                  <a:lnTo>
                    <a:pt x="385918" y="189491"/>
                  </a:lnTo>
                  <a:lnTo>
                    <a:pt x="313944" y="192023"/>
                  </a:lnTo>
                  <a:lnTo>
                    <a:pt x="241969" y="189491"/>
                  </a:lnTo>
                  <a:lnTo>
                    <a:pt x="175893" y="182275"/>
                  </a:lnTo>
                  <a:lnTo>
                    <a:pt x="117601" y="170950"/>
                  </a:lnTo>
                  <a:lnTo>
                    <a:pt x="68979" y="156087"/>
                  </a:lnTo>
                  <a:lnTo>
                    <a:pt x="31915" y="138261"/>
                  </a:lnTo>
                  <a:lnTo>
                    <a:pt x="0" y="96011"/>
                  </a:lnTo>
                  <a:close/>
                </a:path>
              </a:pathLst>
            </a:custGeom>
            <a:ln w="27432">
              <a:solidFill>
                <a:srgbClr val="C00000"/>
              </a:solidFill>
            </a:ln>
          </p:spPr>
          <p:txBody>
            <a:bodyPr wrap="square" lIns="0" tIns="0" rIns="0" bIns="0" rtlCol="0"/>
            <a:lstStyle/>
            <a:p>
              <a:endParaRPr/>
            </a:p>
          </p:txBody>
        </p:sp>
        <p:sp>
          <p:nvSpPr>
            <p:cNvPr id="5" name="object 5"/>
            <p:cNvSpPr/>
            <p:nvPr/>
          </p:nvSpPr>
          <p:spPr>
            <a:xfrm>
              <a:off x="2528316" y="1524"/>
              <a:ext cx="628015" cy="192405"/>
            </a:xfrm>
            <a:custGeom>
              <a:avLst/>
              <a:gdLst/>
              <a:ahLst/>
              <a:cxnLst/>
              <a:rect l="l" t="t" r="r" b="b"/>
              <a:pathLst>
                <a:path w="628014" h="192405">
                  <a:moveTo>
                    <a:pt x="0" y="96011"/>
                  </a:moveTo>
                  <a:lnTo>
                    <a:pt x="31915" y="53762"/>
                  </a:lnTo>
                  <a:lnTo>
                    <a:pt x="68979" y="35936"/>
                  </a:lnTo>
                  <a:lnTo>
                    <a:pt x="117601" y="21073"/>
                  </a:lnTo>
                  <a:lnTo>
                    <a:pt x="175893" y="9748"/>
                  </a:lnTo>
                  <a:lnTo>
                    <a:pt x="241969" y="2532"/>
                  </a:lnTo>
                  <a:lnTo>
                    <a:pt x="313944" y="0"/>
                  </a:lnTo>
                  <a:lnTo>
                    <a:pt x="385918" y="2532"/>
                  </a:lnTo>
                  <a:lnTo>
                    <a:pt x="451994" y="9748"/>
                  </a:lnTo>
                  <a:lnTo>
                    <a:pt x="510286" y="21073"/>
                  </a:lnTo>
                  <a:lnTo>
                    <a:pt x="558908" y="35936"/>
                  </a:lnTo>
                  <a:lnTo>
                    <a:pt x="595972" y="53762"/>
                  </a:lnTo>
                  <a:lnTo>
                    <a:pt x="627888" y="96011"/>
                  </a:lnTo>
                  <a:lnTo>
                    <a:pt x="619594" y="118045"/>
                  </a:lnTo>
                  <a:lnTo>
                    <a:pt x="558908" y="156087"/>
                  </a:lnTo>
                  <a:lnTo>
                    <a:pt x="510286" y="170950"/>
                  </a:lnTo>
                  <a:lnTo>
                    <a:pt x="451994" y="182275"/>
                  </a:lnTo>
                  <a:lnTo>
                    <a:pt x="385918" y="189491"/>
                  </a:lnTo>
                  <a:lnTo>
                    <a:pt x="313944" y="192024"/>
                  </a:lnTo>
                  <a:lnTo>
                    <a:pt x="241969" y="189491"/>
                  </a:lnTo>
                  <a:lnTo>
                    <a:pt x="175893" y="182275"/>
                  </a:lnTo>
                  <a:lnTo>
                    <a:pt x="117601" y="170950"/>
                  </a:lnTo>
                  <a:lnTo>
                    <a:pt x="68979" y="156087"/>
                  </a:lnTo>
                  <a:lnTo>
                    <a:pt x="31915" y="138261"/>
                  </a:lnTo>
                  <a:lnTo>
                    <a:pt x="0" y="96011"/>
                  </a:lnTo>
                  <a:close/>
                </a:path>
              </a:pathLst>
            </a:custGeom>
            <a:ln w="27432">
              <a:solidFill>
                <a:srgbClr val="C00000"/>
              </a:solidFill>
            </a:ln>
          </p:spPr>
          <p:txBody>
            <a:bodyPr wrap="square" lIns="0" tIns="0" rIns="0" bIns="0" rtlCol="0"/>
            <a:lstStyle/>
            <a:p>
              <a:endParaRPr/>
            </a:p>
          </p:txBody>
        </p:sp>
        <p:sp>
          <p:nvSpPr>
            <p:cNvPr id="6" name="object 6"/>
            <p:cNvSpPr/>
            <p:nvPr/>
          </p:nvSpPr>
          <p:spPr>
            <a:xfrm>
              <a:off x="1659635" y="1842515"/>
              <a:ext cx="628015" cy="192405"/>
            </a:xfrm>
            <a:custGeom>
              <a:avLst/>
              <a:gdLst/>
              <a:ahLst/>
              <a:cxnLst/>
              <a:rect l="l" t="t" r="r" b="b"/>
              <a:pathLst>
                <a:path w="628014" h="192405">
                  <a:moveTo>
                    <a:pt x="0" y="96012"/>
                  </a:moveTo>
                  <a:lnTo>
                    <a:pt x="31915" y="53762"/>
                  </a:lnTo>
                  <a:lnTo>
                    <a:pt x="68979" y="35936"/>
                  </a:lnTo>
                  <a:lnTo>
                    <a:pt x="117601" y="21073"/>
                  </a:lnTo>
                  <a:lnTo>
                    <a:pt x="175893" y="9748"/>
                  </a:lnTo>
                  <a:lnTo>
                    <a:pt x="241969" y="2532"/>
                  </a:lnTo>
                  <a:lnTo>
                    <a:pt x="313944" y="0"/>
                  </a:lnTo>
                  <a:lnTo>
                    <a:pt x="385918" y="2532"/>
                  </a:lnTo>
                  <a:lnTo>
                    <a:pt x="451994" y="9748"/>
                  </a:lnTo>
                  <a:lnTo>
                    <a:pt x="510286" y="21073"/>
                  </a:lnTo>
                  <a:lnTo>
                    <a:pt x="558908" y="35936"/>
                  </a:lnTo>
                  <a:lnTo>
                    <a:pt x="595972" y="53762"/>
                  </a:lnTo>
                  <a:lnTo>
                    <a:pt x="627888" y="96012"/>
                  </a:lnTo>
                  <a:lnTo>
                    <a:pt x="619594" y="118045"/>
                  </a:lnTo>
                  <a:lnTo>
                    <a:pt x="558908" y="156087"/>
                  </a:lnTo>
                  <a:lnTo>
                    <a:pt x="510286" y="170950"/>
                  </a:lnTo>
                  <a:lnTo>
                    <a:pt x="451994" y="182275"/>
                  </a:lnTo>
                  <a:lnTo>
                    <a:pt x="385918" y="189491"/>
                  </a:lnTo>
                  <a:lnTo>
                    <a:pt x="313944" y="192024"/>
                  </a:lnTo>
                  <a:lnTo>
                    <a:pt x="241969" y="189491"/>
                  </a:lnTo>
                  <a:lnTo>
                    <a:pt x="175893" y="182275"/>
                  </a:lnTo>
                  <a:lnTo>
                    <a:pt x="117601" y="170950"/>
                  </a:lnTo>
                  <a:lnTo>
                    <a:pt x="68979" y="156087"/>
                  </a:lnTo>
                  <a:lnTo>
                    <a:pt x="31915" y="138261"/>
                  </a:lnTo>
                  <a:lnTo>
                    <a:pt x="0" y="96012"/>
                  </a:lnTo>
                  <a:close/>
                </a:path>
              </a:pathLst>
            </a:custGeom>
            <a:ln w="27432">
              <a:solidFill>
                <a:srgbClr val="00AF50"/>
              </a:solidFill>
            </a:ln>
          </p:spPr>
          <p:txBody>
            <a:bodyPr wrap="square" lIns="0" tIns="0" rIns="0" bIns="0" rtlCol="0"/>
            <a:lstStyle/>
            <a:p>
              <a:endParaRPr/>
            </a:p>
          </p:txBody>
        </p:sp>
        <p:sp>
          <p:nvSpPr>
            <p:cNvPr id="7" name="object 7"/>
            <p:cNvSpPr/>
            <p:nvPr/>
          </p:nvSpPr>
          <p:spPr>
            <a:xfrm>
              <a:off x="2415539" y="4572"/>
              <a:ext cx="624840" cy="192405"/>
            </a:xfrm>
            <a:custGeom>
              <a:avLst/>
              <a:gdLst/>
              <a:ahLst/>
              <a:cxnLst/>
              <a:rect l="l" t="t" r="r" b="b"/>
              <a:pathLst>
                <a:path w="624839" h="192405">
                  <a:moveTo>
                    <a:pt x="0" y="96011"/>
                  </a:moveTo>
                  <a:lnTo>
                    <a:pt x="31746" y="53762"/>
                  </a:lnTo>
                  <a:lnTo>
                    <a:pt x="68619" y="35936"/>
                  </a:lnTo>
                  <a:lnTo>
                    <a:pt x="116996" y="21073"/>
                  </a:lnTo>
                  <a:lnTo>
                    <a:pt x="175004" y="9748"/>
                  </a:lnTo>
                  <a:lnTo>
                    <a:pt x="240769" y="2532"/>
                  </a:lnTo>
                  <a:lnTo>
                    <a:pt x="312420" y="0"/>
                  </a:lnTo>
                  <a:lnTo>
                    <a:pt x="384070" y="2532"/>
                  </a:lnTo>
                  <a:lnTo>
                    <a:pt x="449835" y="9748"/>
                  </a:lnTo>
                  <a:lnTo>
                    <a:pt x="507843" y="21073"/>
                  </a:lnTo>
                  <a:lnTo>
                    <a:pt x="556220" y="35936"/>
                  </a:lnTo>
                  <a:lnTo>
                    <a:pt x="593093" y="53762"/>
                  </a:lnTo>
                  <a:lnTo>
                    <a:pt x="624840" y="96011"/>
                  </a:lnTo>
                  <a:lnTo>
                    <a:pt x="616591" y="118045"/>
                  </a:lnTo>
                  <a:lnTo>
                    <a:pt x="556220" y="156087"/>
                  </a:lnTo>
                  <a:lnTo>
                    <a:pt x="507843" y="170950"/>
                  </a:lnTo>
                  <a:lnTo>
                    <a:pt x="449835" y="182275"/>
                  </a:lnTo>
                  <a:lnTo>
                    <a:pt x="384070" y="189491"/>
                  </a:lnTo>
                  <a:lnTo>
                    <a:pt x="312420" y="192024"/>
                  </a:lnTo>
                  <a:lnTo>
                    <a:pt x="240769" y="189491"/>
                  </a:lnTo>
                  <a:lnTo>
                    <a:pt x="175004" y="182275"/>
                  </a:lnTo>
                  <a:lnTo>
                    <a:pt x="116996" y="170950"/>
                  </a:lnTo>
                  <a:lnTo>
                    <a:pt x="68619" y="156087"/>
                  </a:lnTo>
                  <a:lnTo>
                    <a:pt x="31746" y="138261"/>
                  </a:lnTo>
                  <a:lnTo>
                    <a:pt x="0" y="96011"/>
                  </a:lnTo>
                  <a:close/>
                </a:path>
              </a:pathLst>
            </a:custGeom>
            <a:ln w="27432">
              <a:solidFill>
                <a:srgbClr val="00AF50"/>
              </a:solidFill>
            </a:ln>
          </p:spPr>
          <p:txBody>
            <a:bodyPr wrap="square" lIns="0" tIns="0" rIns="0" bIns="0" rtlCol="0"/>
            <a:lstStyle/>
            <a:p>
              <a:endParaRPr/>
            </a:p>
          </p:txBody>
        </p:sp>
        <p:sp>
          <p:nvSpPr>
            <p:cNvPr id="8" name="object 8"/>
            <p:cNvSpPr/>
            <p:nvPr/>
          </p:nvSpPr>
          <p:spPr>
            <a:xfrm>
              <a:off x="2455163" y="1842515"/>
              <a:ext cx="628015" cy="192405"/>
            </a:xfrm>
            <a:custGeom>
              <a:avLst/>
              <a:gdLst/>
              <a:ahLst/>
              <a:cxnLst/>
              <a:rect l="l" t="t" r="r" b="b"/>
              <a:pathLst>
                <a:path w="628014" h="192405">
                  <a:moveTo>
                    <a:pt x="0" y="96012"/>
                  </a:moveTo>
                  <a:lnTo>
                    <a:pt x="31915" y="53762"/>
                  </a:lnTo>
                  <a:lnTo>
                    <a:pt x="68979" y="35936"/>
                  </a:lnTo>
                  <a:lnTo>
                    <a:pt x="117601" y="21073"/>
                  </a:lnTo>
                  <a:lnTo>
                    <a:pt x="175893" y="9748"/>
                  </a:lnTo>
                  <a:lnTo>
                    <a:pt x="241969" y="2532"/>
                  </a:lnTo>
                  <a:lnTo>
                    <a:pt x="313944" y="0"/>
                  </a:lnTo>
                  <a:lnTo>
                    <a:pt x="385918" y="2532"/>
                  </a:lnTo>
                  <a:lnTo>
                    <a:pt x="451994" y="9748"/>
                  </a:lnTo>
                  <a:lnTo>
                    <a:pt x="510286" y="21073"/>
                  </a:lnTo>
                  <a:lnTo>
                    <a:pt x="558908" y="35936"/>
                  </a:lnTo>
                  <a:lnTo>
                    <a:pt x="595972" y="53762"/>
                  </a:lnTo>
                  <a:lnTo>
                    <a:pt x="627888" y="96012"/>
                  </a:lnTo>
                  <a:lnTo>
                    <a:pt x="619594" y="118045"/>
                  </a:lnTo>
                  <a:lnTo>
                    <a:pt x="558908" y="156087"/>
                  </a:lnTo>
                  <a:lnTo>
                    <a:pt x="510286" y="170950"/>
                  </a:lnTo>
                  <a:lnTo>
                    <a:pt x="451994" y="182275"/>
                  </a:lnTo>
                  <a:lnTo>
                    <a:pt x="385918" y="189491"/>
                  </a:lnTo>
                  <a:lnTo>
                    <a:pt x="313944" y="192024"/>
                  </a:lnTo>
                  <a:lnTo>
                    <a:pt x="241969" y="189491"/>
                  </a:lnTo>
                  <a:lnTo>
                    <a:pt x="175893" y="182275"/>
                  </a:lnTo>
                  <a:lnTo>
                    <a:pt x="117601" y="170950"/>
                  </a:lnTo>
                  <a:lnTo>
                    <a:pt x="68979" y="156087"/>
                  </a:lnTo>
                  <a:lnTo>
                    <a:pt x="31915" y="138261"/>
                  </a:lnTo>
                  <a:lnTo>
                    <a:pt x="0" y="96012"/>
                  </a:lnTo>
                  <a:close/>
                </a:path>
              </a:pathLst>
            </a:custGeom>
            <a:ln w="27432">
              <a:solidFill>
                <a:srgbClr val="00AF50"/>
              </a:solidFill>
            </a:ln>
          </p:spPr>
          <p:txBody>
            <a:bodyPr wrap="square" lIns="0" tIns="0" rIns="0" bIns="0" rtlCol="0"/>
            <a:lstStyle/>
            <a:p>
              <a:endParaRPr/>
            </a:p>
          </p:txBody>
        </p:sp>
      </p:grpSp>
      <p:sp>
        <p:nvSpPr>
          <p:cNvPr id="9" name="object 9"/>
          <p:cNvSpPr txBox="1"/>
          <p:nvPr/>
        </p:nvSpPr>
        <p:spPr>
          <a:xfrm>
            <a:off x="965403" y="5038471"/>
            <a:ext cx="346075" cy="329565"/>
          </a:xfrm>
          <a:prstGeom prst="rect">
            <a:avLst/>
          </a:prstGeom>
        </p:spPr>
        <p:txBody>
          <a:bodyPr vert="horz" wrap="square" lIns="0" tIns="11430" rIns="0" bIns="0" rtlCol="0">
            <a:spAutoFit/>
          </a:bodyPr>
          <a:lstStyle/>
          <a:p>
            <a:pPr marL="12700">
              <a:lnSpc>
                <a:spcPct val="100000"/>
              </a:lnSpc>
              <a:spcBef>
                <a:spcPts val="90"/>
              </a:spcBef>
            </a:pPr>
            <a:r>
              <a:rPr sz="2000" b="1" spc="-25" dirty="0">
                <a:latin typeface="Calibri"/>
                <a:cs typeface="Calibri"/>
              </a:rPr>
              <a:t>3,0</a:t>
            </a:r>
            <a:endParaRPr sz="2000">
              <a:latin typeface="Calibri"/>
              <a:cs typeface="Calibri"/>
            </a:endParaRPr>
          </a:p>
        </p:txBody>
      </p:sp>
      <p:sp>
        <p:nvSpPr>
          <p:cNvPr id="10" name="object 10"/>
          <p:cNvSpPr txBox="1">
            <a:spLocks noGrp="1"/>
          </p:cNvSpPr>
          <p:nvPr>
            <p:ph type="title"/>
          </p:nvPr>
        </p:nvSpPr>
        <p:spPr>
          <a:xfrm>
            <a:off x="928827" y="1777745"/>
            <a:ext cx="422275" cy="329565"/>
          </a:xfrm>
          <a:prstGeom prst="rect">
            <a:avLst/>
          </a:prstGeom>
        </p:spPr>
        <p:txBody>
          <a:bodyPr vert="horz" wrap="square" lIns="0" tIns="11430" rIns="0" bIns="0" rtlCol="0">
            <a:spAutoFit/>
          </a:bodyPr>
          <a:lstStyle/>
          <a:p>
            <a:pPr marL="12700">
              <a:lnSpc>
                <a:spcPct val="100000"/>
              </a:lnSpc>
              <a:spcBef>
                <a:spcPts val="90"/>
              </a:spcBef>
            </a:pPr>
            <a:r>
              <a:rPr sz="2000" spc="-25" dirty="0"/>
              <a:t>-1,0</a:t>
            </a: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9133" y="291577"/>
            <a:ext cx="2015067" cy="456663"/>
          </a:xfrm>
          <a:prstGeom prst="rect">
            <a:avLst/>
          </a:prstGeom>
        </p:spPr>
        <p:txBody>
          <a:bodyPr vert="horz" wrap="square" lIns="0" tIns="13335" rIns="0" bIns="0" rtlCol="0" anchor="ctr">
            <a:spAutoFit/>
          </a:bodyPr>
          <a:lstStyle/>
          <a:p>
            <a:pPr marL="12700" algn="just">
              <a:spcBef>
                <a:spcPts val="105"/>
              </a:spcBef>
            </a:pPr>
            <a:r>
              <a:rPr sz="3200" b="1" spc="-25" dirty="0">
                <a:solidFill>
                  <a:srgbClr val="5FCAEE"/>
                </a:solidFill>
                <a:latin typeface="Trebuchet MS"/>
              </a:rPr>
              <a:t>Άσκηση 8</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535305" marR="5080">
              <a:lnSpc>
                <a:spcPct val="120100"/>
              </a:lnSpc>
              <a:spcBef>
                <a:spcPts val="95"/>
              </a:spcBef>
            </a:pPr>
            <a:r>
              <a:rPr dirty="0"/>
              <a:t>Μια</a:t>
            </a:r>
            <a:r>
              <a:rPr spc="-55" dirty="0"/>
              <a:t> </a:t>
            </a:r>
            <a:r>
              <a:rPr dirty="0"/>
              <a:t>εταιρία</a:t>
            </a:r>
            <a:r>
              <a:rPr spc="-20" dirty="0"/>
              <a:t> </a:t>
            </a:r>
            <a:r>
              <a:rPr dirty="0"/>
              <a:t>ενδυμάτων</a:t>
            </a:r>
            <a:r>
              <a:rPr spc="-15" dirty="0"/>
              <a:t> </a:t>
            </a:r>
            <a:r>
              <a:rPr dirty="0"/>
              <a:t>θέλει</a:t>
            </a:r>
            <a:r>
              <a:rPr spc="-30" dirty="0"/>
              <a:t> </a:t>
            </a:r>
            <a:r>
              <a:rPr dirty="0"/>
              <a:t>να</a:t>
            </a:r>
            <a:r>
              <a:rPr spc="-45" dirty="0"/>
              <a:t> </a:t>
            </a:r>
            <a:r>
              <a:rPr dirty="0"/>
              <a:t>δώσει</a:t>
            </a:r>
            <a:r>
              <a:rPr spc="-45" dirty="0"/>
              <a:t> </a:t>
            </a:r>
            <a:r>
              <a:rPr dirty="0"/>
              <a:t>μπόνους</a:t>
            </a:r>
            <a:r>
              <a:rPr spc="-45" dirty="0"/>
              <a:t> </a:t>
            </a:r>
            <a:r>
              <a:rPr dirty="0"/>
              <a:t>σε</a:t>
            </a:r>
            <a:r>
              <a:rPr spc="-35" dirty="0"/>
              <a:t> </a:t>
            </a:r>
            <a:r>
              <a:rPr dirty="0"/>
              <a:t>όσους</a:t>
            </a:r>
            <a:r>
              <a:rPr spc="-40" dirty="0"/>
              <a:t> </a:t>
            </a:r>
            <a:r>
              <a:rPr spc="-10" dirty="0"/>
              <a:t>πωλητές</a:t>
            </a:r>
            <a:r>
              <a:rPr i="1" spc="-10" dirty="0"/>
              <a:t> </a:t>
            </a:r>
            <a:r>
              <a:rPr i="1" dirty="0"/>
              <a:t>ανήκουν</a:t>
            </a:r>
            <a:r>
              <a:rPr i="1" spc="-20" dirty="0"/>
              <a:t> </a:t>
            </a:r>
            <a:r>
              <a:rPr i="1" dirty="0"/>
              <a:t>στο</a:t>
            </a:r>
            <a:r>
              <a:rPr i="1" spc="-30" dirty="0"/>
              <a:t> </a:t>
            </a:r>
            <a:r>
              <a:rPr i="1" dirty="0"/>
              <a:t>ανώτερο</a:t>
            </a:r>
            <a:r>
              <a:rPr i="1" spc="-40" dirty="0"/>
              <a:t> </a:t>
            </a:r>
            <a:r>
              <a:rPr i="1" dirty="0"/>
              <a:t>10%</a:t>
            </a:r>
            <a:r>
              <a:rPr i="1" spc="-15" dirty="0"/>
              <a:t> </a:t>
            </a:r>
            <a:r>
              <a:rPr i="1" dirty="0"/>
              <a:t>σε</a:t>
            </a:r>
            <a:r>
              <a:rPr i="1" spc="-55" dirty="0"/>
              <a:t> </a:t>
            </a:r>
            <a:r>
              <a:rPr i="1" dirty="0"/>
              <a:t>ό,τι</a:t>
            </a:r>
            <a:r>
              <a:rPr i="1" spc="-20" dirty="0"/>
              <a:t> </a:t>
            </a:r>
            <a:r>
              <a:rPr i="1" dirty="0"/>
              <a:t>αφορά</a:t>
            </a:r>
            <a:r>
              <a:rPr i="1" spc="-70" dirty="0"/>
              <a:t> </a:t>
            </a:r>
            <a:r>
              <a:rPr i="1" dirty="0"/>
              <a:t>το</a:t>
            </a:r>
            <a:r>
              <a:rPr i="1" spc="-25" dirty="0"/>
              <a:t> </a:t>
            </a:r>
            <a:r>
              <a:rPr i="1" dirty="0"/>
              <a:t>ύψος</a:t>
            </a:r>
            <a:r>
              <a:rPr i="1" spc="-45" dirty="0"/>
              <a:t> </a:t>
            </a:r>
            <a:r>
              <a:rPr i="1" dirty="0"/>
              <a:t>των</a:t>
            </a:r>
            <a:r>
              <a:rPr i="1" spc="-25" dirty="0"/>
              <a:t> </a:t>
            </a:r>
            <a:r>
              <a:rPr i="1" spc="-10" dirty="0"/>
              <a:t>πωλήσεων</a:t>
            </a:r>
          </a:p>
          <a:p>
            <a:pPr marL="535305">
              <a:lnSpc>
                <a:spcPct val="100000"/>
              </a:lnSpc>
              <a:spcBef>
                <a:spcPts val="675"/>
              </a:spcBef>
            </a:pPr>
            <a:r>
              <a:rPr dirty="0"/>
              <a:t>που</a:t>
            </a:r>
            <a:r>
              <a:rPr spc="-65" dirty="0"/>
              <a:t> </a:t>
            </a:r>
            <a:r>
              <a:rPr dirty="0"/>
              <a:t>πέτυχαν</a:t>
            </a:r>
            <a:r>
              <a:rPr spc="-45" dirty="0"/>
              <a:t> </a:t>
            </a:r>
            <a:r>
              <a:rPr dirty="0"/>
              <a:t>το</a:t>
            </a:r>
            <a:r>
              <a:rPr spc="-40" dirty="0"/>
              <a:t> </a:t>
            </a:r>
            <a:r>
              <a:rPr dirty="0"/>
              <a:t>2022.</a:t>
            </a:r>
            <a:r>
              <a:rPr spc="-20" dirty="0"/>
              <a:t> </a:t>
            </a:r>
            <a:r>
              <a:rPr dirty="0"/>
              <a:t>O</a:t>
            </a:r>
            <a:r>
              <a:rPr spc="-25" dirty="0"/>
              <a:t> </a:t>
            </a:r>
            <a:r>
              <a:rPr dirty="0"/>
              <a:t>μέσος</a:t>
            </a:r>
            <a:r>
              <a:rPr spc="-55" dirty="0"/>
              <a:t> </a:t>
            </a:r>
            <a:r>
              <a:rPr dirty="0"/>
              <a:t>όρος</a:t>
            </a:r>
            <a:r>
              <a:rPr spc="-45" dirty="0"/>
              <a:t> </a:t>
            </a:r>
            <a:r>
              <a:rPr dirty="0"/>
              <a:t>πωλήσεων</a:t>
            </a:r>
            <a:r>
              <a:rPr spc="-45" dirty="0"/>
              <a:t> </a:t>
            </a:r>
            <a:r>
              <a:rPr dirty="0"/>
              <a:t>των</a:t>
            </a:r>
            <a:r>
              <a:rPr spc="-25" dirty="0"/>
              <a:t> </a:t>
            </a:r>
            <a:r>
              <a:rPr spc="-10" dirty="0"/>
              <a:t>πωλητών</a:t>
            </a:r>
            <a:r>
              <a:rPr spc="-45" dirty="0"/>
              <a:t> </a:t>
            </a:r>
            <a:r>
              <a:rPr spc="-20" dirty="0"/>
              <a:t>ήταν</a:t>
            </a:r>
          </a:p>
          <a:p>
            <a:pPr marL="535305" marR="205104">
              <a:lnSpc>
                <a:spcPct val="120000"/>
              </a:lnSpc>
            </a:pPr>
            <a:r>
              <a:rPr b="1" dirty="0">
                <a:latin typeface="Calibri"/>
                <a:cs typeface="Calibri"/>
              </a:rPr>
              <a:t>400.000</a:t>
            </a:r>
            <a:r>
              <a:rPr b="1" spc="5" dirty="0">
                <a:latin typeface="Calibri"/>
                <a:cs typeface="Calibri"/>
              </a:rPr>
              <a:t> </a:t>
            </a:r>
            <a:r>
              <a:rPr b="1" dirty="0">
                <a:latin typeface="Calibri"/>
                <a:cs typeface="Calibri"/>
              </a:rPr>
              <a:t>ευρώ</a:t>
            </a:r>
            <a:r>
              <a:rPr b="1" spc="-35" dirty="0">
                <a:latin typeface="Calibri"/>
                <a:cs typeface="Calibri"/>
              </a:rPr>
              <a:t> </a:t>
            </a:r>
            <a:r>
              <a:rPr dirty="0"/>
              <a:t>και</a:t>
            </a:r>
            <a:r>
              <a:rPr spc="-25" dirty="0"/>
              <a:t> </a:t>
            </a:r>
            <a:r>
              <a:rPr dirty="0"/>
              <a:t>η</a:t>
            </a:r>
            <a:r>
              <a:rPr spc="-30" dirty="0"/>
              <a:t> </a:t>
            </a:r>
            <a:r>
              <a:rPr dirty="0"/>
              <a:t>τυπική</a:t>
            </a:r>
            <a:r>
              <a:rPr spc="-55" dirty="0"/>
              <a:t> </a:t>
            </a:r>
            <a:r>
              <a:rPr dirty="0"/>
              <a:t>απόκλιση</a:t>
            </a:r>
            <a:r>
              <a:rPr spc="-20" dirty="0"/>
              <a:t> </a:t>
            </a:r>
            <a:r>
              <a:rPr b="1" dirty="0">
                <a:latin typeface="Calibri"/>
                <a:cs typeface="Calibri"/>
              </a:rPr>
              <a:t>100.000</a:t>
            </a:r>
            <a:r>
              <a:rPr b="1" spc="15" dirty="0">
                <a:latin typeface="Calibri"/>
                <a:cs typeface="Calibri"/>
              </a:rPr>
              <a:t> </a:t>
            </a:r>
            <a:r>
              <a:rPr b="1" dirty="0">
                <a:latin typeface="Calibri"/>
                <a:cs typeface="Calibri"/>
              </a:rPr>
              <a:t>ευρώ</a:t>
            </a:r>
            <a:r>
              <a:rPr dirty="0"/>
              <a:t>.</a:t>
            </a:r>
            <a:r>
              <a:rPr spc="-55" dirty="0"/>
              <a:t> </a:t>
            </a:r>
            <a:r>
              <a:rPr dirty="0"/>
              <a:t>Τι</a:t>
            </a:r>
            <a:r>
              <a:rPr spc="-40" dirty="0"/>
              <a:t> </a:t>
            </a:r>
            <a:r>
              <a:rPr spc="-20" dirty="0"/>
              <a:t>ύψος</a:t>
            </a:r>
            <a:r>
              <a:rPr i="1" spc="-20" dirty="0"/>
              <a:t> </a:t>
            </a:r>
            <a:r>
              <a:rPr i="1" dirty="0"/>
              <a:t>πωλήσεων</a:t>
            </a:r>
            <a:r>
              <a:rPr i="1" spc="-60" dirty="0"/>
              <a:t> </a:t>
            </a:r>
            <a:r>
              <a:rPr i="1" dirty="0"/>
              <a:t>(και</a:t>
            </a:r>
            <a:r>
              <a:rPr i="1" spc="-20" dirty="0"/>
              <a:t> </a:t>
            </a:r>
            <a:r>
              <a:rPr i="1" dirty="0"/>
              <a:t>πάνω)</a:t>
            </a:r>
            <a:r>
              <a:rPr i="1" spc="-65" dirty="0"/>
              <a:t> </a:t>
            </a:r>
            <a:r>
              <a:rPr i="1" dirty="0"/>
              <a:t>πρέπει</a:t>
            </a:r>
            <a:r>
              <a:rPr i="1" spc="-85" dirty="0"/>
              <a:t> </a:t>
            </a:r>
            <a:r>
              <a:rPr i="1" dirty="0"/>
              <a:t>να</a:t>
            </a:r>
            <a:r>
              <a:rPr i="1" spc="-40" dirty="0"/>
              <a:t> </a:t>
            </a:r>
            <a:r>
              <a:rPr i="1" dirty="0"/>
              <a:t>έχει</a:t>
            </a:r>
            <a:r>
              <a:rPr i="1" spc="-60" dirty="0"/>
              <a:t> </a:t>
            </a:r>
            <a:r>
              <a:rPr i="1" dirty="0"/>
              <a:t>πετύχει</a:t>
            </a:r>
            <a:r>
              <a:rPr i="1" spc="-45" dirty="0"/>
              <a:t> </a:t>
            </a:r>
            <a:r>
              <a:rPr i="1" dirty="0"/>
              <a:t>ένας</a:t>
            </a:r>
            <a:r>
              <a:rPr i="1" spc="-65" dirty="0"/>
              <a:t> </a:t>
            </a:r>
            <a:r>
              <a:rPr i="1" dirty="0"/>
              <a:t>πωλητής</a:t>
            </a:r>
            <a:r>
              <a:rPr i="1" spc="-40" dirty="0"/>
              <a:t> </a:t>
            </a:r>
            <a:r>
              <a:rPr i="1" dirty="0"/>
              <a:t>για</a:t>
            </a:r>
            <a:r>
              <a:rPr i="1" spc="-45" dirty="0"/>
              <a:t> </a:t>
            </a:r>
            <a:r>
              <a:rPr i="1" spc="-25" dirty="0"/>
              <a:t>να </a:t>
            </a:r>
            <a:r>
              <a:rPr i="1" dirty="0"/>
              <a:t>πάρει</a:t>
            </a:r>
            <a:r>
              <a:rPr i="1" spc="-60" dirty="0"/>
              <a:t> </a:t>
            </a:r>
            <a:r>
              <a:rPr i="1" dirty="0"/>
              <a:t>το</a:t>
            </a:r>
            <a:r>
              <a:rPr i="1" spc="-10" dirty="0"/>
              <a:t> μπόνους;</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4110" y="421795"/>
            <a:ext cx="10170160" cy="5212715"/>
            <a:chOff x="1256510" y="895929"/>
            <a:chExt cx="10170160" cy="5212715"/>
          </a:xfrm>
        </p:grpSpPr>
        <p:pic>
          <p:nvPicPr>
            <p:cNvPr id="3" name="object 3"/>
            <p:cNvPicPr/>
            <p:nvPr/>
          </p:nvPicPr>
          <p:blipFill>
            <a:blip r:embed="rId2" cstate="print"/>
            <a:stretch>
              <a:fillRect/>
            </a:stretch>
          </p:blipFill>
          <p:spPr>
            <a:xfrm>
              <a:off x="1256510" y="895929"/>
              <a:ext cx="10169729" cy="5212397"/>
            </a:xfrm>
            <a:prstGeom prst="rect">
              <a:avLst/>
            </a:prstGeom>
          </p:spPr>
        </p:pic>
        <p:sp>
          <p:nvSpPr>
            <p:cNvPr id="4" name="object 4"/>
            <p:cNvSpPr/>
            <p:nvPr/>
          </p:nvSpPr>
          <p:spPr>
            <a:xfrm>
              <a:off x="3290316" y="4834128"/>
              <a:ext cx="335280" cy="173990"/>
            </a:xfrm>
            <a:custGeom>
              <a:avLst/>
              <a:gdLst/>
              <a:ahLst/>
              <a:cxnLst/>
              <a:rect l="l" t="t" r="r" b="b"/>
              <a:pathLst>
                <a:path w="335279" h="173989">
                  <a:moveTo>
                    <a:pt x="161162" y="0"/>
                  </a:moveTo>
                  <a:lnTo>
                    <a:pt x="161162" y="173736"/>
                  </a:lnTo>
                  <a:lnTo>
                    <a:pt x="276987" y="115824"/>
                  </a:lnTo>
                  <a:lnTo>
                    <a:pt x="190119" y="115824"/>
                  </a:lnTo>
                  <a:lnTo>
                    <a:pt x="190119" y="57912"/>
                  </a:lnTo>
                  <a:lnTo>
                    <a:pt x="276987" y="57912"/>
                  </a:lnTo>
                  <a:lnTo>
                    <a:pt x="161162" y="0"/>
                  </a:lnTo>
                  <a:close/>
                </a:path>
                <a:path w="335279" h="173989">
                  <a:moveTo>
                    <a:pt x="161162" y="57912"/>
                  </a:moveTo>
                  <a:lnTo>
                    <a:pt x="0" y="57912"/>
                  </a:lnTo>
                  <a:lnTo>
                    <a:pt x="0" y="115824"/>
                  </a:lnTo>
                  <a:lnTo>
                    <a:pt x="161162" y="115824"/>
                  </a:lnTo>
                  <a:lnTo>
                    <a:pt x="161162" y="57912"/>
                  </a:lnTo>
                  <a:close/>
                </a:path>
                <a:path w="335279" h="173989">
                  <a:moveTo>
                    <a:pt x="276987" y="57912"/>
                  </a:moveTo>
                  <a:lnTo>
                    <a:pt x="190119" y="57912"/>
                  </a:lnTo>
                  <a:lnTo>
                    <a:pt x="190119" y="115824"/>
                  </a:lnTo>
                  <a:lnTo>
                    <a:pt x="276987" y="115824"/>
                  </a:lnTo>
                  <a:lnTo>
                    <a:pt x="334899" y="86868"/>
                  </a:lnTo>
                  <a:lnTo>
                    <a:pt x="276987" y="57912"/>
                  </a:lnTo>
                  <a:close/>
                </a:path>
              </a:pathLst>
            </a:custGeom>
            <a:solidFill>
              <a:srgbClr val="FF0000"/>
            </a:solidFill>
          </p:spPr>
          <p:txBody>
            <a:bodyPr wrap="square" lIns="0" tIns="0" rIns="0" bIns="0" rtlCol="0"/>
            <a:lstStyle/>
            <a:p>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68AB9287-486D-442E-A768-CBC997C38C3E}"/>
              </a:ext>
            </a:extLst>
          </p:cNvPr>
          <p:cNvGrpSpPr/>
          <p:nvPr/>
        </p:nvGrpSpPr>
        <p:grpSpPr>
          <a:xfrm>
            <a:off x="1274265" y="1307123"/>
            <a:ext cx="9643469" cy="4243753"/>
            <a:chOff x="1323460" y="1894078"/>
            <a:chExt cx="9643469" cy="4243753"/>
          </a:xfrm>
        </p:grpSpPr>
        <p:grpSp>
          <p:nvGrpSpPr>
            <p:cNvPr id="47" name="Ομάδα 46">
              <a:extLst>
                <a:ext uri="{FF2B5EF4-FFF2-40B4-BE49-F238E27FC236}">
                  <a16:creationId xmlns:a16="http://schemas.microsoft.com/office/drawing/2014/main" id="{0000002B-A17D-48A6-A982-5D4B38106415}"/>
                </a:ext>
              </a:extLst>
            </p:cNvPr>
            <p:cNvGrpSpPr/>
            <p:nvPr/>
          </p:nvGrpSpPr>
          <p:grpSpPr>
            <a:xfrm>
              <a:off x="1388532" y="1894078"/>
              <a:ext cx="9578397" cy="4243753"/>
              <a:chOff x="1092199" y="1902545"/>
              <a:chExt cx="9578397" cy="4243753"/>
            </a:xfrm>
          </p:grpSpPr>
          <p:grpSp>
            <p:nvGrpSpPr>
              <p:cNvPr id="29" name="Ομάδα 28">
                <a:extLst>
                  <a:ext uri="{FF2B5EF4-FFF2-40B4-BE49-F238E27FC236}">
                    <a16:creationId xmlns:a16="http://schemas.microsoft.com/office/drawing/2014/main" id="{D74EFE36-F236-4116-93E2-1E306B88A7C5}"/>
                  </a:ext>
                </a:extLst>
              </p:cNvPr>
              <p:cNvGrpSpPr/>
              <p:nvPr/>
            </p:nvGrpSpPr>
            <p:grpSpPr>
              <a:xfrm>
                <a:off x="1092199" y="1902545"/>
                <a:ext cx="9370978" cy="4243753"/>
                <a:chOff x="2215421" y="2713370"/>
                <a:chExt cx="7780404" cy="4243753"/>
              </a:xfrm>
            </p:grpSpPr>
            <p:sp>
              <p:nvSpPr>
                <p:cNvPr id="30" name="TextBox 29">
                  <a:extLst>
                    <a:ext uri="{FF2B5EF4-FFF2-40B4-BE49-F238E27FC236}">
                      <a16:creationId xmlns:a16="http://schemas.microsoft.com/office/drawing/2014/main" id="{40FD3AEC-0716-4FCA-9C23-E662D6B0A6BD}"/>
                    </a:ext>
                  </a:extLst>
                </p:cNvPr>
                <p:cNvSpPr txBox="1"/>
                <p:nvPr/>
              </p:nvSpPr>
              <p:spPr>
                <a:xfrm>
                  <a:off x="2333306" y="5740821"/>
                  <a:ext cx="4100570" cy="369332"/>
                </a:xfrm>
                <a:prstGeom prst="rect">
                  <a:avLst/>
                </a:prstGeom>
                <a:noFill/>
              </p:spPr>
              <p:txBody>
                <a:bodyPr wrap="square" rtlCol="0">
                  <a:spAutoFit/>
                </a:bodyPr>
                <a:lstStyle/>
                <a:p>
                  <a:r>
                    <a:rPr lang="el-GR" dirty="0"/>
                    <a:t>-3       -2,5         -2,0        -1,5        -1,0      -0,5      0</a:t>
                  </a:r>
                </a:p>
              </p:txBody>
            </p:sp>
            <p:grpSp>
              <p:nvGrpSpPr>
                <p:cNvPr id="31" name="Ομάδα 30">
                  <a:extLst>
                    <a:ext uri="{FF2B5EF4-FFF2-40B4-BE49-F238E27FC236}">
                      <a16:creationId xmlns:a16="http://schemas.microsoft.com/office/drawing/2014/main" id="{AEF14AA6-D18F-4736-AF21-9DFDF448CFA5}"/>
                    </a:ext>
                  </a:extLst>
                </p:cNvPr>
                <p:cNvGrpSpPr/>
                <p:nvPr/>
              </p:nvGrpSpPr>
              <p:grpSpPr>
                <a:xfrm>
                  <a:off x="2215421" y="2713370"/>
                  <a:ext cx="7780404" cy="4243753"/>
                  <a:chOff x="2215421" y="2713370"/>
                  <a:chExt cx="7780404" cy="4243753"/>
                </a:xfrm>
              </p:grpSpPr>
              <p:grpSp>
                <p:nvGrpSpPr>
                  <p:cNvPr id="32" name="Ομάδα 31">
                    <a:extLst>
                      <a:ext uri="{FF2B5EF4-FFF2-40B4-BE49-F238E27FC236}">
                        <a16:creationId xmlns:a16="http://schemas.microsoft.com/office/drawing/2014/main" id="{7979F888-135B-4DB0-8899-5F5124975AA6}"/>
                      </a:ext>
                    </a:extLst>
                  </p:cNvPr>
                  <p:cNvGrpSpPr/>
                  <p:nvPr/>
                </p:nvGrpSpPr>
                <p:grpSpPr>
                  <a:xfrm>
                    <a:off x="2215421" y="2713370"/>
                    <a:ext cx="7780404" cy="3027452"/>
                    <a:chOff x="3276600" y="2971800"/>
                    <a:chExt cx="5029200" cy="2438401"/>
                  </a:xfrm>
                </p:grpSpPr>
                <p:sp>
                  <p:nvSpPr>
                    <p:cNvPr id="40" name="Freeform 4">
                      <a:extLst>
                        <a:ext uri="{FF2B5EF4-FFF2-40B4-BE49-F238E27FC236}">
                          <a16:creationId xmlns:a16="http://schemas.microsoft.com/office/drawing/2014/main" id="{16AC0000-5664-4F15-96A1-E278D7E11430}"/>
                        </a:ext>
                      </a:extLst>
                    </p:cNvPr>
                    <p:cNvSpPr>
                      <a:spLocks/>
                    </p:cNvSpPr>
                    <p:nvPr/>
                  </p:nvSpPr>
                  <p:spPr bwMode="auto">
                    <a:xfrm>
                      <a:off x="3276600" y="2971800"/>
                      <a:ext cx="5029200" cy="2438400"/>
                    </a:xfrm>
                    <a:custGeom>
                      <a:avLst/>
                      <a:gdLst>
                        <a:gd name="T0" fmla="*/ 0 w 1893"/>
                        <a:gd name="T1" fmla="*/ 0 h 765"/>
                        <a:gd name="T2" fmla="*/ 0 w 1893"/>
                        <a:gd name="T3" fmla="*/ 2147483646 h 765"/>
                        <a:gd name="T4" fmla="*/ 2147483646 w 1893"/>
                        <a:gd name="T5" fmla="*/ 2147483646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41" name="Freeform 6">
                      <a:extLst>
                        <a:ext uri="{FF2B5EF4-FFF2-40B4-BE49-F238E27FC236}">
                          <a16:creationId xmlns:a16="http://schemas.microsoft.com/office/drawing/2014/main" id="{11BEB621-EE44-424C-9BB3-E89B00C72A4F}"/>
                        </a:ext>
                      </a:extLst>
                    </p:cNvPr>
                    <p:cNvSpPr>
                      <a:spLocks/>
                    </p:cNvSpPr>
                    <p:nvPr/>
                  </p:nvSpPr>
                  <p:spPr bwMode="auto">
                    <a:xfrm>
                      <a:off x="5715000" y="3429000"/>
                      <a:ext cx="2438400" cy="1905000"/>
                    </a:xfrm>
                    <a:custGeom>
                      <a:avLst/>
                      <a:gdLst>
                        <a:gd name="T0" fmla="*/ 2147483646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2" name="Freeform 7">
                      <a:extLst>
                        <a:ext uri="{FF2B5EF4-FFF2-40B4-BE49-F238E27FC236}">
                          <a16:creationId xmlns:a16="http://schemas.microsoft.com/office/drawing/2014/main" id="{A6CF48EA-B149-417B-B8FA-CAE96604E9CF}"/>
                        </a:ext>
                      </a:extLst>
                    </p:cNvPr>
                    <p:cNvSpPr>
                      <a:spLocks/>
                    </p:cNvSpPr>
                    <p:nvPr/>
                  </p:nvSpPr>
                  <p:spPr bwMode="auto">
                    <a:xfrm>
                      <a:off x="3352800" y="3429000"/>
                      <a:ext cx="2344738" cy="1905000"/>
                    </a:xfrm>
                    <a:custGeom>
                      <a:avLst/>
                      <a:gdLst>
                        <a:gd name="T0" fmla="*/ 0 w 901"/>
                        <a:gd name="T1" fmla="*/ 2147483646 h 721"/>
                        <a:gd name="T2" fmla="*/ 2147483646 w 901"/>
                        <a:gd name="T3" fmla="*/ 2147483646 h 721"/>
                        <a:gd name="T4" fmla="*/ 2147483646 w 901"/>
                        <a:gd name="T5" fmla="*/ 2147483646 h 721"/>
                        <a:gd name="T6" fmla="*/ 2147483646 w 901"/>
                        <a:gd name="T7" fmla="*/ 2147483646 h 721"/>
                        <a:gd name="T8" fmla="*/ 2147483646 w 901"/>
                        <a:gd name="T9" fmla="*/ 2147483646 h 721"/>
                        <a:gd name="T10" fmla="*/ 2147483646 w 901"/>
                        <a:gd name="T11" fmla="*/ 2147483646 h 721"/>
                        <a:gd name="T12" fmla="*/ 2147483646 w 901"/>
                        <a:gd name="T13" fmla="*/ 2147483646 h 721"/>
                        <a:gd name="T14" fmla="*/ 2147483646 w 901"/>
                        <a:gd name="T15" fmla="*/ 2147483646 h 721"/>
                        <a:gd name="T16" fmla="*/ 2147483646 w 901"/>
                        <a:gd name="T17" fmla="*/ 2147483646 h 721"/>
                        <a:gd name="T18" fmla="*/ 2147483646 w 901"/>
                        <a:gd name="T19" fmla="*/ 2147483646 h 721"/>
                        <a:gd name="T20" fmla="*/ 2147483646 w 901"/>
                        <a:gd name="T21" fmla="*/ 2147483646 h 721"/>
                        <a:gd name="T22" fmla="*/ 2147483646 w 901"/>
                        <a:gd name="T23" fmla="*/ 2147483646 h 721"/>
                        <a:gd name="T24" fmla="*/ 2147483646 w 901"/>
                        <a:gd name="T25" fmla="*/ 2147483646 h 721"/>
                        <a:gd name="T26" fmla="*/ 2147483646 w 901"/>
                        <a:gd name="T27" fmla="*/ 2147483646 h 721"/>
                        <a:gd name="T28" fmla="*/ 2147483646 w 901"/>
                        <a:gd name="T29" fmla="*/ 2147483646 h 721"/>
                        <a:gd name="T30" fmla="*/ 2147483646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3" name="Line 8">
                      <a:extLst>
                        <a:ext uri="{FF2B5EF4-FFF2-40B4-BE49-F238E27FC236}">
                          <a16:creationId xmlns:a16="http://schemas.microsoft.com/office/drawing/2014/main" id="{7CE567E7-BCE7-4B84-831D-DCCAE23DC850}"/>
                        </a:ext>
                      </a:extLst>
                    </p:cNvPr>
                    <p:cNvSpPr>
                      <a:spLocks noChangeShapeType="1"/>
                    </p:cNvSpPr>
                    <p:nvPr/>
                  </p:nvSpPr>
                  <p:spPr bwMode="auto">
                    <a:xfrm>
                      <a:off x="5715000" y="3505201"/>
                      <a:ext cx="0" cy="1905000"/>
                    </a:xfrm>
                    <a:prstGeom prst="line">
                      <a:avLst/>
                    </a:prstGeom>
                    <a:noFill/>
                    <a:ln w="12700">
                      <a:solidFill>
                        <a:schemeClr val="tx1"/>
                      </a:solidFill>
                      <a:round/>
                      <a:headEnd/>
                      <a:tailEnd/>
                    </a:ln>
                  </p:spPr>
                  <p:txBody>
                    <a:bodyPr wrap="none" anchor="ctr"/>
                    <a:lstStyle/>
                    <a:p>
                      <a:endParaRPr lang="en-US"/>
                    </a:p>
                  </p:txBody>
                </p:sp>
                <p:sp>
                  <p:nvSpPr>
                    <p:cNvPr id="45" name="Line 13">
                      <a:extLst>
                        <a:ext uri="{FF2B5EF4-FFF2-40B4-BE49-F238E27FC236}">
                          <a16:creationId xmlns:a16="http://schemas.microsoft.com/office/drawing/2014/main" id="{B461D751-C1E7-4A45-8F33-0BFDEBB0FC33}"/>
                        </a:ext>
                      </a:extLst>
                    </p:cNvPr>
                    <p:cNvSpPr>
                      <a:spLocks noChangeShapeType="1"/>
                    </p:cNvSpPr>
                    <p:nvPr/>
                  </p:nvSpPr>
                  <p:spPr bwMode="auto">
                    <a:xfrm flipV="1">
                      <a:off x="5722799" y="4232030"/>
                      <a:ext cx="950670" cy="4836"/>
                    </a:xfrm>
                    <a:prstGeom prst="line">
                      <a:avLst/>
                    </a:prstGeom>
                    <a:noFill/>
                    <a:ln w="12700">
                      <a:solidFill>
                        <a:schemeClr val="tx1"/>
                      </a:solidFill>
                      <a:prstDash val="dash"/>
                      <a:round/>
                      <a:headEnd type="stealth" w="med" len="med"/>
                      <a:tailEnd type="stealth" w="med" len="med"/>
                    </a:ln>
                  </p:spPr>
                  <p:txBody>
                    <a:bodyPr wrap="none" anchor="ctr"/>
                    <a:lstStyle/>
                    <a:p>
                      <a:endParaRPr lang="en-US"/>
                    </a:p>
                  </p:txBody>
                </p:sp>
              </p:grpSp>
              <p:grpSp>
                <p:nvGrpSpPr>
                  <p:cNvPr id="33" name="Ομάδα 32">
                    <a:extLst>
                      <a:ext uri="{FF2B5EF4-FFF2-40B4-BE49-F238E27FC236}">
                        <a16:creationId xmlns:a16="http://schemas.microsoft.com/office/drawing/2014/main" id="{EDE31CC5-2188-4C4D-8A43-B917F2F758B8}"/>
                      </a:ext>
                    </a:extLst>
                  </p:cNvPr>
                  <p:cNvGrpSpPr/>
                  <p:nvPr/>
                </p:nvGrpSpPr>
                <p:grpSpPr>
                  <a:xfrm>
                    <a:off x="6326315" y="3934031"/>
                    <a:ext cx="1720573" cy="3023092"/>
                    <a:chOff x="6326315" y="3934031"/>
                    <a:chExt cx="1720573" cy="3023092"/>
                  </a:xfrm>
                </p:grpSpPr>
                <p:cxnSp>
                  <p:nvCxnSpPr>
                    <p:cNvPr id="35" name="Ευθεία γραμμή σύνδεσης 34">
                      <a:extLst>
                        <a:ext uri="{FF2B5EF4-FFF2-40B4-BE49-F238E27FC236}">
                          <a16:creationId xmlns:a16="http://schemas.microsoft.com/office/drawing/2014/main" id="{BCA2F413-0F4A-4C49-BF43-F45FB9D89808}"/>
                        </a:ext>
                      </a:extLst>
                    </p:cNvPr>
                    <p:cNvCxnSpPr>
                      <a:cxnSpLocks/>
                    </p:cNvCxnSpPr>
                    <p:nvPr/>
                  </p:nvCxnSpPr>
                  <p:spPr>
                    <a:xfrm>
                      <a:off x="7470534" y="4158972"/>
                      <a:ext cx="41963" cy="2523233"/>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object 5">
                      <a:extLst>
                        <a:ext uri="{FF2B5EF4-FFF2-40B4-BE49-F238E27FC236}">
                          <a16:creationId xmlns:a16="http://schemas.microsoft.com/office/drawing/2014/main" id="{8A1714B4-8D40-4284-9497-6397D2D45212}"/>
                        </a:ext>
                      </a:extLst>
                    </p:cNvPr>
                    <p:cNvSpPr txBox="1"/>
                    <p:nvPr/>
                  </p:nvSpPr>
                  <p:spPr>
                    <a:xfrm>
                      <a:off x="7419057" y="6637164"/>
                      <a:ext cx="627831" cy="319959"/>
                    </a:xfrm>
                    <a:prstGeom prst="rect">
                      <a:avLst/>
                    </a:prstGeom>
                  </p:spPr>
                  <p:txBody>
                    <a:bodyPr vert="horz" wrap="square" lIns="0" tIns="12065" rIns="0" bIns="0" rtlCol="0">
                      <a:spAutoFit/>
                    </a:bodyPr>
                    <a:lstStyle/>
                    <a:p>
                      <a:pPr marL="12700">
                        <a:lnSpc>
                          <a:spcPct val="100000"/>
                        </a:lnSpc>
                        <a:spcBef>
                          <a:spcPts val="95"/>
                        </a:spcBef>
                      </a:pPr>
                      <a:r>
                        <a:rPr lang="en-US" sz="2000" b="1" spc="-30" dirty="0">
                          <a:latin typeface="Calibri"/>
                          <a:cs typeface="Calibri"/>
                        </a:rPr>
                        <a:t>Z=</a:t>
                      </a:r>
                      <a:r>
                        <a:rPr lang="el-GR" sz="2000" b="1" spc="-30" dirty="0">
                          <a:latin typeface="Calibri"/>
                          <a:cs typeface="Calibri"/>
                        </a:rPr>
                        <a:t>1,29</a:t>
                      </a:r>
                      <a:endParaRPr sz="2000" dirty="0">
                        <a:latin typeface="Calibri"/>
                        <a:cs typeface="Calibri"/>
                      </a:endParaRPr>
                    </a:p>
                  </p:txBody>
                </p:sp>
                <p:sp>
                  <p:nvSpPr>
                    <p:cNvPr id="39" name="object 12">
                      <a:extLst>
                        <a:ext uri="{FF2B5EF4-FFF2-40B4-BE49-F238E27FC236}">
                          <a16:creationId xmlns:a16="http://schemas.microsoft.com/office/drawing/2014/main" id="{F217CC15-F4CB-4DE7-A762-067470969D5F}"/>
                        </a:ext>
                      </a:extLst>
                    </p:cNvPr>
                    <p:cNvSpPr txBox="1"/>
                    <p:nvPr/>
                  </p:nvSpPr>
                  <p:spPr>
                    <a:xfrm>
                      <a:off x="6326315" y="3934031"/>
                      <a:ext cx="577487" cy="319318"/>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40%</a:t>
                      </a:r>
                      <a:endParaRPr sz="2000" dirty="0">
                        <a:latin typeface="Calibri"/>
                        <a:cs typeface="Calibri"/>
                      </a:endParaRPr>
                    </a:p>
                  </p:txBody>
                </p:sp>
              </p:grpSp>
            </p:grpSp>
          </p:grpSp>
          <p:sp>
            <p:nvSpPr>
              <p:cNvPr id="46" name="TextBox 45">
                <a:extLst>
                  <a:ext uri="{FF2B5EF4-FFF2-40B4-BE49-F238E27FC236}">
                    <a16:creationId xmlns:a16="http://schemas.microsoft.com/office/drawing/2014/main" id="{703B0839-3785-4E2B-BF77-25FE7670BE3C}"/>
                  </a:ext>
                </a:extLst>
              </p:cNvPr>
              <p:cNvSpPr txBox="1"/>
              <p:nvPr/>
            </p:nvSpPr>
            <p:spPr>
              <a:xfrm>
                <a:off x="6159630" y="4932998"/>
                <a:ext cx="4510966" cy="369332"/>
              </a:xfrm>
              <a:prstGeom prst="rect">
                <a:avLst/>
              </a:prstGeom>
              <a:noFill/>
            </p:spPr>
            <p:txBody>
              <a:bodyPr wrap="square" rtlCol="0">
                <a:spAutoFit/>
              </a:bodyPr>
              <a:lstStyle/>
              <a:p>
                <a:r>
                  <a:rPr lang="el-GR" dirty="0"/>
                  <a:t>0,5       1,0         1,5           2,0        2,5          3,0</a:t>
                </a:r>
              </a:p>
            </p:txBody>
          </p:sp>
        </p:grpSp>
        <p:sp>
          <p:nvSpPr>
            <p:cNvPr id="18" name="Line 13">
              <a:extLst>
                <a:ext uri="{FF2B5EF4-FFF2-40B4-BE49-F238E27FC236}">
                  <a16:creationId xmlns:a16="http://schemas.microsoft.com/office/drawing/2014/main" id="{CC0F8BD6-4233-4C75-A944-2D9F43BC826B}"/>
                </a:ext>
              </a:extLst>
            </p:cNvPr>
            <p:cNvSpPr>
              <a:spLocks noChangeShapeType="1"/>
            </p:cNvSpPr>
            <p:nvPr/>
          </p:nvSpPr>
          <p:spPr bwMode="auto">
            <a:xfrm flipV="1">
              <a:off x="5899499" y="29287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19" name="Line 13">
              <a:extLst>
                <a:ext uri="{FF2B5EF4-FFF2-40B4-BE49-F238E27FC236}">
                  <a16:creationId xmlns:a16="http://schemas.microsoft.com/office/drawing/2014/main" id="{A639DA29-3454-41E2-B458-43BE8A719035}"/>
                </a:ext>
              </a:extLst>
            </p:cNvPr>
            <p:cNvSpPr>
              <a:spLocks noChangeShapeType="1"/>
            </p:cNvSpPr>
            <p:nvPr/>
          </p:nvSpPr>
          <p:spPr bwMode="auto">
            <a:xfrm flipV="1">
              <a:off x="1323460" y="2927234"/>
              <a:ext cx="4576039" cy="6002"/>
            </a:xfrm>
            <a:prstGeom prst="line">
              <a:avLst/>
            </a:prstGeom>
            <a:noFill/>
            <a:ln w="12700">
              <a:solidFill>
                <a:srgbClr val="FF0000"/>
              </a:solidFill>
              <a:round/>
              <a:headEnd type="stealth" w="med" len="med"/>
              <a:tailEnd type="stealth" w="med" len="med"/>
            </a:ln>
          </p:spPr>
          <p:txBody>
            <a:bodyPr wrap="none" anchor="ctr"/>
            <a:lstStyle/>
            <a:p>
              <a:endParaRPr lang="en-US"/>
            </a:p>
          </p:txBody>
        </p:sp>
        <p:sp>
          <p:nvSpPr>
            <p:cNvPr id="20" name="object 5">
              <a:extLst>
                <a:ext uri="{FF2B5EF4-FFF2-40B4-BE49-F238E27FC236}">
                  <a16:creationId xmlns:a16="http://schemas.microsoft.com/office/drawing/2014/main" id="{542DDD86-ADEA-426D-BED4-610BCE0F5468}"/>
                </a:ext>
              </a:extLst>
            </p:cNvPr>
            <p:cNvSpPr txBox="1"/>
            <p:nvPr/>
          </p:nvSpPr>
          <p:spPr>
            <a:xfrm>
              <a:off x="8203788" y="2511785"/>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1" name="object 5">
              <a:extLst>
                <a:ext uri="{FF2B5EF4-FFF2-40B4-BE49-F238E27FC236}">
                  <a16:creationId xmlns:a16="http://schemas.microsoft.com/office/drawing/2014/main" id="{EF8A142B-7C1D-4A4A-B041-F2E564369EA8}"/>
                </a:ext>
              </a:extLst>
            </p:cNvPr>
            <p:cNvSpPr txBox="1"/>
            <p:nvPr/>
          </p:nvSpPr>
          <p:spPr>
            <a:xfrm>
              <a:off x="2743664" y="2478628"/>
              <a:ext cx="663095" cy="329565"/>
            </a:xfrm>
            <a:prstGeom prst="rect">
              <a:avLst/>
            </a:prstGeom>
          </p:spPr>
          <p:txBody>
            <a:bodyPr vert="horz" wrap="square" lIns="0" tIns="12065" rIns="0" bIns="0" rtlCol="0">
              <a:spAutoFit/>
            </a:bodyPr>
            <a:lstStyle/>
            <a:p>
              <a:pPr marL="12700">
                <a:lnSpc>
                  <a:spcPct val="100000"/>
                </a:lnSpc>
                <a:spcBef>
                  <a:spcPts val="95"/>
                </a:spcBef>
              </a:pPr>
              <a:r>
                <a:rPr lang="en-US" sz="2000" b="1" spc="-30" dirty="0">
                  <a:solidFill>
                    <a:srgbClr val="FF0000"/>
                  </a:solidFill>
                  <a:latin typeface="Calibri"/>
                  <a:cs typeface="Calibri"/>
                </a:rPr>
                <a:t>50%</a:t>
              </a:r>
              <a:endParaRPr sz="2000" dirty="0">
                <a:solidFill>
                  <a:srgbClr val="FF0000"/>
                </a:solidFill>
                <a:latin typeface="Calibri"/>
                <a:cs typeface="Calibri"/>
              </a:endParaRPr>
            </a:p>
          </p:txBody>
        </p:sp>
        <p:sp>
          <p:nvSpPr>
            <p:cNvPr id="22" name="Line 13">
              <a:extLst>
                <a:ext uri="{FF2B5EF4-FFF2-40B4-BE49-F238E27FC236}">
                  <a16:creationId xmlns:a16="http://schemas.microsoft.com/office/drawing/2014/main" id="{16DCDBAA-6FF6-48FE-9651-618E8755DA1A}"/>
                </a:ext>
              </a:extLst>
            </p:cNvPr>
            <p:cNvSpPr>
              <a:spLocks noChangeShapeType="1"/>
            </p:cNvSpPr>
            <p:nvPr/>
          </p:nvSpPr>
          <p:spPr bwMode="auto">
            <a:xfrm flipV="1">
              <a:off x="8077107" y="3434056"/>
              <a:ext cx="1154188" cy="7849"/>
            </a:xfrm>
            <a:prstGeom prst="line">
              <a:avLst/>
            </a:prstGeom>
            <a:noFill/>
            <a:ln w="12700">
              <a:solidFill>
                <a:schemeClr val="tx1"/>
              </a:solidFill>
              <a:prstDash val="dash"/>
              <a:round/>
              <a:headEnd type="stealth" w="med" len="med"/>
              <a:tailEnd type="stealth" w="med" len="med"/>
            </a:ln>
          </p:spPr>
          <p:txBody>
            <a:bodyPr wrap="none" anchor="ctr"/>
            <a:lstStyle/>
            <a:p>
              <a:endParaRPr lang="en-US"/>
            </a:p>
          </p:txBody>
        </p:sp>
        <p:sp>
          <p:nvSpPr>
            <p:cNvPr id="24" name="object 12">
              <a:extLst>
                <a:ext uri="{FF2B5EF4-FFF2-40B4-BE49-F238E27FC236}">
                  <a16:creationId xmlns:a16="http://schemas.microsoft.com/office/drawing/2014/main" id="{022C98BC-6E82-4E26-8828-E5411535EE2D}"/>
                </a:ext>
              </a:extLst>
            </p:cNvPr>
            <p:cNvSpPr txBox="1"/>
            <p:nvPr/>
          </p:nvSpPr>
          <p:spPr>
            <a:xfrm>
              <a:off x="8381341" y="3096886"/>
              <a:ext cx="586531" cy="319318"/>
            </a:xfrm>
            <a:prstGeom prst="rect">
              <a:avLst/>
            </a:prstGeom>
          </p:spPr>
          <p:txBody>
            <a:bodyPr vert="horz" wrap="square" lIns="0" tIns="11430" rIns="0" bIns="0" rtlCol="0">
              <a:spAutoFit/>
            </a:bodyPr>
            <a:lstStyle/>
            <a:p>
              <a:pPr marL="12700">
                <a:lnSpc>
                  <a:spcPct val="100000"/>
                </a:lnSpc>
                <a:spcBef>
                  <a:spcPts val="90"/>
                </a:spcBef>
              </a:pPr>
              <a:r>
                <a:rPr lang="en-US" sz="2000" b="1" spc="-20" dirty="0">
                  <a:latin typeface="Calibri"/>
                  <a:cs typeface="Calibri"/>
                </a:rPr>
                <a:t>10%</a:t>
              </a:r>
              <a:endParaRPr sz="2000" dirty="0">
                <a:latin typeface="Calibri"/>
                <a:cs typeface="Calibri"/>
              </a:endParaRPr>
            </a:p>
          </p:txBody>
        </p:sp>
      </p:grpSp>
    </p:spTree>
    <p:extLst>
      <p:ext uri="{BB962C8B-B14F-4D97-AF65-F5344CB8AC3E}">
        <p14:creationId xmlns:p14="http://schemas.microsoft.com/office/powerpoint/2010/main" val="306578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2069" y="122831"/>
            <a:ext cx="2930120" cy="567463"/>
          </a:xfrm>
          <a:prstGeom prst="rect">
            <a:avLst/>
          </a:prstGeom>
        </p:spPr>
        <p:txBody>
          <a:bodyPr vert="horz" wrap="square" lIns="0" tIns="13335" rIns="0" bIns="0" rtlCol="0" anchor="ctr">
            <a:spAutoFit/>
          </a:bodyPr>
          <a:lstStyle/>
          <a:p>
            <a:pPr marL="12700" algn="ctr">
              <a:lnSpc>
                <a:spcPct val="100000"/>
              </a:lnSpc>
              <a:spcBef>
                <a:spcPts val="105"/>
              </a:spcBef>
            </a:pPr>
            <a:r>
              <a:rPr sz="3600" b="1" spc="-25" dirty="0" err="1">
                <a:solidFill>
                  <a:srgbClr val="5FCAEE"/>
                </a:solidFill>
                <a:latin typeface="Trebuchet MS"/>
              </a:rPr>
              <a:t>Εύρος</a:t>
            </a:r>
            <a:r>
              <a:rPr sz="3600" b="1" spc="-25" dirty="0">
                <a:solidFill>
                  <a:srgbClr val="5FCAEE"/>
                </a:solidFill>
                <a:latin typeface="Trebuchet MS"/>
              </a:rPr>
              <a:t> (L)</a:t>
            </a:r>
          </a:p>
        </p:txBody>
      </p:sp>
      <p:sp>
        <p:nvSpPr>
          <p:cNvPr id="3" name="object 3"/>
          <p:cNvSpPr txBox="1"/>
          <p:nvPr/>
        </p:nvSpPr>
        <p:spPr>
          <a:xfrm>
            <a:off x="80682" y="1838062"/>
            <a:ext cx="12030635" cy="1238994"/>
          </a:xfrm>
          <a:prstGeom prst="rect">
            <a:avLst/>
          </a:prstGeom>
        </p:spPr>
        <p:txBody>
          <a:bodyPr vert="horz" wrap="square" lIns="0" tIns="12700" rIns="0" bIns="0" rtlCol="0">
            <a:spAutoFit/>
          </a:bodyPr>
          <a:lstStyle/>
          <a:p>
            <a:pPr marL="469265" marR="72390" indent="-457200">
              <a:lnSpc>
                <a:spcPct val="120100"/>
              </a:lnSpc>
              <a:spcBef>
                <a:spcPts val="100"/>
              </a:spcBef>
              <a:buFont typeface="Wingdings" panose="05000000000000000000" pitchFamily="2" charset="2"/>
              <a:buChar char="§"/>
              <a:tabLst>
                <a:tab pos="367665" algn="l"/>
                <a:tab pos="368300" algn="l"/>
              </a:tabLst>
            </a:pPr>
            <a:r>
              <a:rPr sz="2400" dirty="0">
                <a:latin typeface="Calibri"/>
                <a:cs typeface="Calibri"/>
              </a:rPr>
              <a:t>Ισούται</a:t>
            </a:r>
            <a:r>
              <a:rPr sz="2400" spc="-80" dirty="0">
                <a:latin typeface="Calibri"/>
                <a:cs typeface="Calibri"/>
              </a:rPr>
              <a:t> </a:t>
            </a:r>
            <a:r>
              <a:rPr sz="2400" dirty="0">
                <a:latin typeface="Calibri"/>
                <a:cs typeface="Calibri"/>
              </a:rPr>
              <a:t>με</a:t>
            </a:r>
            <a:r>
              <a:rPr sz="2400" spc="-80" dirty="0">
                <a:latin typeface="Calibri"/>
                <a:cs typeface="Calibri"/>
              </a:rPr>
              <a:t> </a:t>
            </a:r>
            <a:r>
              <a:rPr sz="2400" dirty="0">
                <a:latin typeface="Calibri"/>
                <a:cs typeface="Calibri"/>
              </a:rPr>
              <a:t>τη</a:t>
            </a:r>
            <a:r>
              <a:rPr sz="2400" spc="-75" dirty="0">
                <a:latin typeface="Calibri"/>
                <a:cs typeface="Calibri"/>
              </a:rPr>
              <a:t> </a:t>
            </a:r>
            <a:r>
              <a:rPr sz="2400" dirty="0">
                <a:latin typeface="Calibri"/>
                <a:cs typeface="Calibri"/>
              </a:rPr>
              <a:t>διαφορά</a:t>
            </a:r>
            <a:r>
              <a:rPr sz="2400" spc="-80" dirty="0">
                <a:latin typeface="Calibri"/>
                <a:cs typeface="Calibri"/>
              </a:rPr>
              <a:t> </a:t>
            </a:r>
            <a:r>
              <a:rPr sz="2400" dirty="0">
                <a:latin typeface="Calibri"/>
                <a:cs typeface="Calibri"/>
              </a:rPr>
              <a:t>της</a:t>
            </a:r>
            <a:r>
              <a:rPr sz="2400" spc="-80" dirty="0">
                <a:latin typeface="Calibri"/>
                <a:cs typeface="Calibri"/>
              </a:rPr>
              <a:t> </a:t>
            </a:r>
            <a:r>
              <a:rPr sz="2400" dirty="0">
                <a:latin typeface="Calibri"/>
                <a:cs typeface="Calibri"/>
              </a:rPr>
              <a:t>ελάχιστης</a:t>
            </a:r>
            <a:r>
              <a:rPr sz="2400" spc="-65" dirty="0">
                <a:latin typeface="Calibri"/>
                <a:cs typeface="Calibri"/>
              </a:rPr>
              <a:t> </a:t>
            </a:r>
            <a:r>
              <a:rPr sz="2400" dirty="0">
                <a:latin typeface="Calibri"/>
                <a:cs typeface="Calibri"/>
              </a:rPr>
              <a:t>τιμής</a:t>
            </a:r>
            <a:r>
              <a:rPr sz="2400" spc="-80" dirty="0">
                <a:latin typeface="Calibri"/>
                <a:cs typeface="Calibri"/>
              </a:rPr>
              <a:t> </a:t>
            </a:r>
            <a:r>
              <a:rPr sz="2400" dirty="0">
                <a:latin typeface="Calibri"/>
                <a:cs typeface="Calibri"/>
              </a:rPr>
              <a:t>από</a:t>
            </a:r>
            <a:r>
              <a:rPr sz="2400" spc="-75" dirty="0">
                <a:latin typeface="Calibri"/>
                <a:cs typeface="Calibri"/>
              </a:rPr>
              <a:t> </a:t>
            </a:r>
            <a:r>
              <a:rPr sz="2400" dirty="0">
                <a:latin typeface="Calibri"/>
                <a:cs typeface="Calibri"/>
              </a:rPr>
              <a:t>τη</a:t>
            </a:r>
            <a:r>
              <a:rPr sz="2400" spc="-70" dirty="0">
                <a:latin typeface="Calibri"/>
                <a:cs typeface="Calibri"/>
              </a:rPr>
              <a:t> </a:t>
            </a:r>
            <a:r>
              <a:rPr sz="2400" dirty="0">
                <a:latin typeface="Calibri"/>
                <a:cs typeface="Calibri"/>
              </a:rPr>
              <a:t>μέγιστη</a:t>
            </a:r>
            <a:r>
              <a:rPr sz="2400" spc="-70" dirty="0">
                <a:latin typeface="Calibri"/>
                <a:cs typeface="Calibri"/>
              </a:rPr>
              <a:t> </a:t>
            </a:r>
            <a:r>
              <a:rPr sz="2400" spc="-20" dirty="0">
                <a:latin typeface="Calibri"/>
                <a:cs typeface="Calibri"/>
              </a:rPr>
              <a:t>τιμή </a:t>
            </a:r>
            <a:r>
              <a:rPr sz="2400" dirty="0">
                <a:latin typeface="Calibri"/>
                <a:cs typeface="Calibri"/>
              </a:rPr>
              <a:t>μιας</a:t>
            </a:r>
            <a:r>
              <a:rPr sz="2400" spc="-75" dirty="0">
                <a:latin typeface="Calibri"/>
                <a:cs typeface="Calibri"/>
              </a:rPr>
              <a:t> </a:t>
            </a:r>
            <a:r>
              <a:rPr sz="2400" spc="-10" dirty="0">
                <a:latin typeface="Calibri"/>
                <a:cs typeface="Calibri"/>
              </a:rPr>
              <a:t>κατανομής</a:t>
            </a:r>
            <a:r>
              <a:rPr sz="2400" spc="-60" dirty="0">
                <a:latin typeface="Calibri"/>
                <a:cs typeface="Calibri"/>
              </a:rPr>
              <a:t> </a:t>
            </a:r>
            <a:r>
              <a:rPr sz="2400" dirty="0">
                <a:latin typeface="Calibri"/>
                <a:cs typeface="Calibri"/>
              </a:rPr>
              <a:t>(max</a:t>
            </a:r>
            <a:r>
              <a:rPr sz="2400" spc="-70" dirty="0">
                <a:latin typeface="Calibri"/>
                <a:cs typeface="Calibri"/>
              </a:rPr>
              <a:t> </a:t>
            </a:r>
            <a:r>
              <a:rPr sz="2400" dirty="0">
                <a:latin typeface="Calibri"/>
                <a:cs typeface="Calibri"/>
              </a:rPr>
              <a:t>–</a:t>
            </a:r>
            <a:r>
              <a:rPr sz="2400" spc="-70" dirty="0">
                <a:latin typeface="Calibri"/>
                <a:cs typeface="Calibri"/>
              </a:rPr>
              <a:t> </a:t>
            </a:r>
            <a:r>
              <a:rPr sz="2400" spc="-10" dirty="0">
                <a:latin typeface="Calibri"/>
                <a:cs typeface="Calibri"/>
              </a:rPr>
              <a:t>min).</a:t>
            </a:r>
            <a:endParaRPr sz="2400" dirty="0">
              <a:latin typeface="Calibri"/>
              <a:cs typeface="Calibri"/>
            </a:endParaRPr>
          </a:p>
          <a:p>
            <a:pPr marL="342900" indent="-342900">
              <a:lnSpc>
                <a:spcPct val="100000"/>
              </a:lnSpc>
              <a:spcBef>
                <a:spcPts val="5"/>
              </a:spcBef>
              <a:buFont typeface="Wingdings" panose="05000000000000000000" pitchFamily="2" charset="2"/>
              <a:buChar char="§"/>
            </a:pPr>
            <a:endParaRPr sz="2400" dirty="0">
              <a:latin typeface="Calibri"/>
              <a:cs typeface="Calibri"/>
            </a:endParaRPr>
          </a:p>
          <a:p>
            <a:pPr marL="469265" marR="799465" indent="-457200">
              <a:lnSpc>
                <a:spcPct val="120100"/>
              </a:lnSpc>
              <a:buFont typeface="Wingdings" panose="05000000000000000000" pitchFamily="2" charset="2"/>
              <a:buChar char="§"/>
              <a:tabLst>
                <a:tab pos="367665" algn="l"/>
                <a:tab pos="368300" algn="l"/>
              </a:tabLst>
            </a:pPr>
            <a:r>
              <a:rPr sz="2400" b="1" dirty="0">
                <a:solidFill>
                  <a:srgbClr val="FF0000"/>
                </a:solidFill>
                <a:latin typeface="Calibri"/>
                <a:cs typeface="Calibri"/>
              </a:rPr>
              <a:t>Προσοχή:</a:t>
            </a:r>
            <a:r>
              <a:rPr sz="2400" b="1" spc="-80" dirty="0">
                <a:solidFill>
                  <a:srgbClr val="FF0000"/>
                </a:solidFill>
                <a:latin typeface="Calibri"/>
                <a:cs typeface="Calibri"/>
              </a:rPr>
              <a:t> </a:t>
            </a:r>
            <a:r>
              <a:rPr sz="2400" dirty="0">
                <a:latin typeface="Calibri"/>
                <a:cs typeface="Calibri"/>
              </a:rPr>
              <a:t>το</a:t>
            </a:r>
            <a:r>
              <a:rPr sz="2400" spc="-80" dirty="0">
                <a:latin typeface="Calibri"/>
                <a:cs typeface="Calibri"/>
              </a:rPr>
              <a:t> </a:t>
            </a:r>
            <a:r>
              <a:rPr sz="2400" dirty="0">
                <a:latin typeface="Calibri"/>
                <a:cs typeface="Calibri"/>
              </a:rPr>
              <a:t>εύρος</a:t>
            </a:r>
            <a:r>
              <a:rPr sz="2400" spc="-80" dirty="0">
                <a:latin typeface="Calibri"/>
                <a:cs typeface="Calibri"/>
              </a:rPr>
              <a:t> </a:t>
            </a:r>
            <a:r>
              <a:rPr sz="2400" dirty="0">
                <a:latin typeface="Calibri"/>
                <a:cs typeface="Calibri"/>
              </a:rPr>
              <a:t>είναι</a:t>
            </a:r>
            <a:r>
              <a:rPr sz="2400" spc="-90" dirty="0">
                <a:latin typeface="Calibri"/>
                <a:cs typeface="Calibri"/>
              </a:rPr>
              <a:t> </a:t>
            </a:r>
            <a:r>
              <a:rPr sz="2400" b="1" dirty="0">
                <a:solidFill>
                  <a:srgbClr val="CC3300"/>
                </a:solidFill>
                <a:latin typeface="Calibri"/>
                <a:cs typeface="Calibri"/>
              </a:rPr>
              <a:t>μια</a:t>
            </a:r>
            <a:r>
              <a:rPr sz="2400" b="1" spc="-90" dirty="0">
                <a:solidFill>
                  <a:srgbClr val="CC3300"/>
                </a:solidFill>
                <a:latin typeface="Calibri"/>
                <a:cs typeface="Calibri"/>
              </a:rPr>
              <a:t> </a:t>
            </a:r>
            <a:r>
              <a:rPr sz="2400" b="1" spc="-10" dirty="0">
                <a:solidFill>
                  <a:srgbClr val="CC3300"/>
                </a:solidFill>
                <a:latin typeface="Calibri"/>
                <a:cs typeface="Calibri"/>
              </a:rPr>
              <a:t>συγκεκριμένη</a:t>
            </a:r>
            <a:r>
              <a:rPr sz="2400" b="1" spc="-75" dirty="0">
                <a:solidFill>
                  <a:srgbClr val="CC3300"/>
                </a:solidFill>
                <a:latin typeface="Calibri"/>
                <a:cs typeface="Calibri"/>
              </a:rPr>
              <a:t> </a:t>
            </a:r>
            <a:r>
              <a:rPr sz="2400" b="1" dirty="0">
                <a:solidFill>
                  <a:srgbClr val="CC3300"/>
                </a:solidFill>
                <a:latin typeface="Calibri"/>
                <a:cs typeface="Calibri"/>
              </a:rPr>
              <a:t>τιμή</a:t>
            </a:r>
            <a:r>
              <a:rPr sz="2400" b="1" spc="-85" dirty="0">
                <a:solidFill>
                  <a:srgbClr val="CC3300"/>
                </a:solidFill>
                <a:latin typeface="Calibri"/>
                <a:cs typeface="Calibri"/>
              </a:rPr>
              <a:t> </a:t>
            </a:r>
            <a:r>
              <a:rPr sz="2400" dirty="0">
                <a:latin typeface="Calibri"/>
                <a:cs typeface="Calibri"/>
              </a:rPr>
              <a:t>και</a:t>
            </a:r>
            <a:r>
              <a:rPr sz="2400" spc="-90" dirty="0">
                <a:latin typeface="Calibri"/>
                <a:cs typeface="Calibri"/>
              </a:rPr>
              <a:t> </a:t>
            </a:r>
            <a:r>
              <a:rPr sz="2400" dirty="0">
                <a:latin typeface="Calibri"/>
                <a:cs typeface="Calibri"/>
              </a:rPr>
              <a:t>όχι</a:t>
            </a:r>
            <a:r>
              <a:rPr sz="2400" spc="-90" dirty="0">
                <a:latin typeface="Calibri"/>
                <a:cs typeface="Calibri"/>
              </a:rPr>
              <a:t> </a:t>
            </a:r>
            <a:r>
              <a:rPr sz="2400" spc="-25" dirty="0">
                <a:latin typeface="Calibri"/>
                <a:cs typeface="Calibri"/>
              </a:rPr>
              <a:t>το </a:t>
            </a:r>
            <a:r>
              <a:rPr sz="2400" dirty="0">
                <a:latin typeface="Calibri"/>
                <a:cs typeface="Calibri"/>
              </a:rPr>
              <a:t>διάστημα</a:t>
            </a:r>
            <a:r>
              <a:rPr sz="2400" spc="-114" dirty="0">
                <a:latin typeface="Calibri"/>
                <a:cs typeface="Calibri"/>
              </a:rPr>
              <a:t> </a:t>
            </a:r>
            <a:r>
              <a:rPr sz="2400" dirty="0">
                <a:latin typeface="Calibri"/>
                <a:cs typeface="Calibri"/>
              </a:rPr>
              <a:t>μεταξύ</a:t>
            </a:r>
            <a:r>
              <a:rPr sz="2400" spc="-105" dirty="0">
                <a:latin typeface="Calibri"/>
                <a:cs typeface="Calibri"/>
              </a:rPr>
              <a:t> </a:t>
            </a:r>
            <a:r>
              <a:rPr sz="2400" dirty="0">
                <a:latin typeface="Calibri"/>
                <a:cs typeface="Calibri"/>
              </a:rPr>
              <a:t>δύο</a:t>
            </a:r>
            <a:r>
              <a:rPr sz="2400" spc="-120" dirty="0">
                <a:latin typeface="Calibri"/>
                <a:cs typeface="Calibri"/>
              </a:rPr>
              <a:t> </a:t>
            </a:r>
            <a:r>
              <a:rPr sz="2400" spc="-10" dirty="0">
                <a:latin typeface="Calibri"/>
                <a:cs typeface="Calibri"/>
              </a:rPr>
              <a:t>τιμών!</a:t>
            </a:r>
            <a:endParaRPr sz="2400" dirty="0">
              <a:latin typeface="Calibri"/>
              <a:cs typeface="Calibri"/>
            </a:endParaRPr>
          </a:p>
        </p:txBody>
      </p:sp>
      <p:sp>
        <p:nvSpPr>
          <p:cNvPr id="4" name="TextBox 3">
            <a:extLst>
              <a:ext uri="{FF2B5EF4-FFF2-40B4-BE49-F238E27FC236}">
                <a16:creationId xmlns:a16="http://schemas.microsoft.com/office/drawing/2014/main" id="{3CF2E402-63CB-4F86-A38E-7219463F9D6D}"/>
              </a:ext>
            </a:extLst>
          </p:cNvPr>
          <p:cNvSpPr txBox="1"/>
          <p:nvPr/>
        </p:nvSpPr>
        <p:spPr>
          <a:xfrm>
            <a:off x="4598634" y="3323622"/>
            <a:ext cx="2796987" cy="707886"/>
          </a:xfrm>
          <a:prstGeom prst="rect">
            <a:avLst/>
          </a:prstGeom>
          <a:noFill/>
        </p:spPr>
        <p:txBody>
          <a:bodyPr wrap="square" rtlCol="0">
            <a:spAutoFit/>
          </a:bodyPr>
          <a:lstStyle/>
          <a:p>
            <a:r>
              <a:rPr lang="el-GR" sz="4000" dirty="0"/>
              <a:t>Παράδειγμα</a:t>
            </a:r>
          </a:p>
        </p:txBody>
      </p:sp>
      <p:sp>
        <p:nvSpPr>
          <p:cNvPr id="7" name="object 3">
            <a:extLst>
              <a:ext uri="{FF2B5EF4-FFF2-40B4-BE49-F238E27FC236}">
                <a16:creationId xmlns:a16="http://schemas.microsoft.com/office/drawing/2014/main" id="{59E8814A-E7A2-4E19-858C-85E80141E9BD}"/>
              </a:ext>
            </a:extLst>
          </p:cNvPr>
          <p:cNvSpPr txBox="1"/>
          <p:nvPr/>
        </p:nvSpPr>
        <p:spPr>
          <a:xfrm>
            <a:off x="3541059" y="5403802"/>
            <a:ext cx="4296615"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0000"/>
                </a:solidFill>
                <a:latin typeface="Calibri"/>
                <a:cs typeface="Calibri"/>
              </a:rPr>
              <a:t>L</a:t>
            </a:r>
            <a:r>
              <a:rPr sz="2800" b="1" spc="-5" dirty="0">
                <a:solidFill>
                  <a:srgbClr val="FF0000"/>
                </a:solidFill>
                <a:latin typeface="Calibri"/>
                <a:cs typeface="Calibri"/>
              </a:rPr>
              <a:t> </a:t>
            </a:r>
            <a:r>
              <a:rPr sz="2800" b="1" dirty="0">
                <a:solidFill>
                  <a:srgbClr val="FF0000"/>
                </a:solidFill>
                <a:latin typeface="Calibri"/>
                <a:cs typeface="Calibri"/>
              </a:rPr>
              <a:t>= max</a:t>
            </a:r>
            <a:r>
              <a:rPr sz="2800" b="1" spc="-15" dirty="0">
                <a:solidFill>
                  <a:srgbClr val="FF0000"/>
                </a:solidFill>
                <a:latin typeface="Calibri"/>
                <a:cs typeface="Calibri"/>
              </a:rPr>
              <a:t> </a:t>
            </a:r>
            <a:r>
              <a:rPr sz="2800" b="1" dirty="0">
                <a:solidFill>
                  <a:srgbClr val="FF0000"/>
                </a:solidFill>
                <a:latin typeface="Calibri"/>
                <a:cs typeface="Calibri"/>
              </a:rPr>
              <a:t>–</a:t>
            </a:r>
            <a:r>
              <a:rPr sz="2800" b="1" spc="-5" dirty="0">
                <a:solidFill>
                  <a:srgbClr val="FF0000"/>
                </a:solidFill>
                <a:latin typeface="Calibri"/>
                <a:cs typeface="Calibri"/>
              </a:rPr>
              <a:t> </a:t>
            </a:r>
            <a:r>
              <a:rPr sz="2800" b="1" dirty="0">
                <a:solidFill>
                  <a:srgbClr val="FF0000"/>
                </a:solidFill>
                <a:latin typeface="Calibri"/>
                <a:cs typeface="Calibri"/>
              </a:rPr>
              <a:t>min</a:t>
            </a:r>
            <a:r>
              <a:rPr sz="2800" b="1" spc="-5" dirty="0">
                <a:solidFill>
                  <a:srgbClr val="FF0000"/>
                </a:solidFill>
                <a:latin typeface="Calibri"/>
                <a:cs typeface="Calibri"/>
              </a:rPr>
              <a:t> </a:t>
            </a:r>
            <a:r>
              <a:rPr sz="2800" b="1" dirty="0">
                <a:solidFill>
                  <a:srgbClr val="FF0000"/>
                </a:solidFill>
                <a:latin typeface="Calibri"/>
                <a:cs typeface="Calibri"/>
              </a:rPr>
              <a:t>= 12</a:t>
            </a:r>
            <a:r>
              <a:rPr sz="2800" b="1" spc="-20" dirty="0">
                <a:solidFill>
                  <a:srgbClr val="FF0000"/>
                </a:solidFill>
                <a:latin typeface="Calibri"/>
                <a:cs typeface="Calibri"/>
              </a:rPr>
              <a:t> </a:t>
            </a:r>
            <a:r>
              <a:rPr sz="2800" b="1" dirty="0">
                <a:solidFill>
                  <a:srgbClr val="FF0000"/>
                </a:solidFill>
                <a:latin typeface="Calibri"/>
                <a:cs typeface="Calibri"/>
              </a:rPr>
              <a:t>–</a:t>
            </a:r>
            <a:r>
              <a:rPr sz="2800" b="1" spc="10" dirty="0">
                <a:solidFill>
                  <a:srgbClr val="FF0000"/>
                </a:solidFill>
                <a:latin typeface="Calibri"/>
                <a:cs typeface="Calibri"/>
              </a:rPr>
              <a:t> </a:t>
            </a:r>
            <a:r>
              <a:rPr sz="2800" b="1" dirty="0">
                <a:solidFill>
                  <a:srgbClr val="FF0000"/>
                </a:solidFill>
                <a:latin typeface="Calibri"/>
                <a:cs typeface="Calibri"/>
              </a:rPr>
              <a:t>2</a:t>
            </a:r>
            <a:r>
              <a:rPr sz="2800" b="1" spc="-20" dirty="0">
                <a:solidFill>
                  <a:srgbClr val="FF0000"/>
                </a:solidFill>
                <a:latin typeface="Calibri"/>
                <a:cs typeface="Calibri"/>
              </a:rPr>
              <a:t> </a:t>
            </a:r>
            <a:r>
              <a:rPr sz="2800" b="1" dirty="0">
                <a:solidFill>
                  <a:srgbClr val="FF0000"/>
                </a:solidFill>
                <a:latin typeface="Calibri"/>
                <a:cs typeface="Calibri"/>
              </a:rPr>
              <a:t>= </a:t>
            </a:r>
            <a:r>
              <a:rPr sz="2800" b="1" spc="-25" dirty="0">
                <a:solidFill>
                  <a:srgbClr val="FF0000"/>
                </a:solidFill>
                <a:latin typeface="Calibri"/>
                <a:cs typeface="Calibri"/>
              </a:rPr>
              <a:t>10</a:t>
            </a:r>
            <a:endParaRPr sz="2800" dirty="0">
              <a:latin typeface="Calibri"/>
              <a:cs typeface="Calibri"/>
            </a:endParaRPr>
          </a:p>
        </p:txBody>
      </p:sp>
      <p:sp>
        <p:nvSpPr>
          <p:cNvPr id="8" name="TextBox 7">
            <a:extLst>
              <a:ext uri="{FF2B5EF4-FFF2-40B4-BE49-F238E27FC236}">
                <a16:creationId xmlns:a16="http://schemas.microsoft.com/office/drawing/2014/main" id="{CC0A118C-336C-4322-B376-67D57C2F019A}"/>
              </a:ext>
            </a:extLst>
          </p:cNvPr>
          <p:cNvSpPr txBox="1"/>
          <p:nvPr/>
        </p:nvSpPr>
        <p:spPr>
          <a:xfrm>
            <a:off x="1075505" y="4449350"/>
            <a:ext cx="10022801" cy="523220"/>
          </a:xfrm>
          <a:prstGeom prst="rect">
            <a:avLst/>
          </a:prstGeom>
          <a:noFill/>
        </p:spPr>
        <p:txBody>
          <a:bodyPr wrap="square" rtlCol="0">
            <a:spAutoFit/>
          </a:bodyPr>
          <a:lstStyle/>
          <a:p>
            <a:r>
              <a:rPr lang="el-GR" sz="2800" dirty="0"/>
              <a:t>Να βρεθεί το εύρος των παρατηρήσεων: </a:t>
            </a:r>
            <a:r>
              <a:rPr lang="el-GR" sz="2800" b="1" dirty="0"/>
              <a:t>4,3,3,4,2,5,8,8,7,10,11,12</a:t>
            </a:r>
            <a:r>
              <a:rPr lang="el-GR" sz="28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2183" y="-12191"/>
            <a:ext cx="9113520" cy="6870700"/>
            <a:chOff x="1472183" y="-12191"/>
            <a:chExt cx="9113520" cy="6870700"/>
          </a:xfrm>
        </p:grpSpPr>
        <p:pic>
          <p:nvPicPr>
            <p:cNvPr id="3" name="object 3"/>
            <p:cNvPicPr/>
            <p:nvPr/>
          </p:nvPicPr>
          <p:blipFill>
            <a:blip r:embed="rId2" cstate="print"/>
            <a:stretch>
              <a:fillRect/>
            </a:stretch>
          </p:blipFill>
          <p:spPr>
            <a:xfrm>
              <a:off x="1472183" y="0"/>
              <a:ext cx="9113520" cy="6857998"/>
            </a:xfrm>
            <a:prstGeom prst="rect">
              <a:avLst/>
            </a:prstGeom>
          </p:spPr>
        </p:pic>
        <p:sp>
          <p:nvSpPr>
            <p:cNvPr id="4" name="object 4"/>
            <p:cNvSpPr/>
            <p:nvPr/>
          </p:nvSpPr>
          <p:spPr>
            <a:xfrm>
              <a:off x="1723643" y="2196084"/>
              <a:ext cx="628015" cy="158750"/>
            </a:xfrm>
            <a:custGeom>
              <a:avLst/>
              <a:gdLst/>
              <a:ahLst/>
              <a:cxnLst/>
              <a:rect l="l" t="t" r="r" b="b"/>
              <a:pathLst>
                <a:path w="628014" h="158750">
                  <a:moveTo>
                    <a:pt x="0" y="79248"/>
                  </a:moveTo>
                  <a:lnTo>
                    <a:pt x="31915" y="44375"/>
                  </a:lnTo>
                  <a:lnTo>
                    <a:pt x="68979" y="29662"/>
                  </a:lnTo>
                  <a:lnTo>
                    <a:pt x="117601" y="17394"/>
                  </a:lnTo>
                  <a:lnTo>
                    <a:pt x="175893" y="8046"/>
                  </a:lnTo>
                  <a:lnTo>
                    <a:pt x="241969" y="2090"/>
                  </a:lnTo>
                  <a:lnTo>
                    <a:pt x="313944" y="0"/>
                  </a:lnTo>
                  <a:lnTo>
                    <a:pt x="385918" y="2090"/>
                  </a:lnTo>
                  <a:lnTo>
                    <a:pt x="451994" y="8046"/>
                  </a:lnTo>
                  <a:lnTo>
                    <a:pt x="510286" y="17394"/>
                  </a:lnTo>
                  <a:lnTo>
                    <a:pt x="558908" y="29662"/>
                  </a:lnTo>
                  <a:lnTo>
                    <a:pt x="595972" y="44375"/>
                  </a:lnTo>
                  <a:lnTo>
                    <a:pt x="627888" y="79248"/>
                  </a:lnTo>
                  <a:lnTo>
                    <a:pt x="619594" y="97433"/>
                  </a:lnTo>
                  <a:lnTo>
                    <a:pt x="558908" y="128833"/>
                  </a:lnTo>
                  <a:lnTo>
                    <a:pt x="510286" y="141101"/>
                  </a:lnTo>
                  <a:lnTo>
                    <a:pt x="451994" y="150449"/>
                  </a:lnTo>
                  <a:lnTo>
                    <a:pt x="385918" y="156405"/>
                  </a:lnTo>
                  <a:lnTo>
                    <a:pt x="313944" y="158495"/>
                  </a:lnTo>
                  <a:lnTo>
                    <a:pt x="241969" y="156405"/>
                  </a:lnTo>
                  <a:lnTo>
                    <a:pt x="175893" y="150449"/>
                  </a:lnTo>
                  <a:lnTo>
                    <a:pt x="117601" y="141101"/>
                  </a:lnTo>
                  <a:lnTo>
                    <a:pt x="68979" y="128833"/>
                  </a:lnTo>
                  <a:lnTo>
                    <a:pt x="31915" y="114120"/>
                  </a:lnTo>
                  <a:lnTo>
                    <a:pt x="0" y="79248"/>
                  </a:lnTo>
                  <a:close/>
                </a:path>
              </a:pathLst>
            </a:custGeom>
            <a:ln w="27432">
              <a:solidFill>
                <a:srgbClr val="C00000"/>
              </a:solidFill>
            </a:ln>
          </p:spPr>
          <p:txBody>
            <a:bodyPr wrap="square" lIns="0" tIns="0" rIns="0" bIns="0" rtlCol="0"/>
            <a:lstStyle/>
            <a:p>
              <a:endParaRPr/>
            </a:p>
          </p:txBody>
        </p:sp>
        <p:sp>
          <p:nvSpPr>
            <p:cNvPr id="5" name="object 5"/>
            <p:cNvSpPr/>
            <p:nvPr/>
          </p:nvSpPr>
          <p:spPr>
            <a:xfrm>
              <a:off x="9767315" y="1524"/>
              <a:ext cx="628015" cy="158750"/>
            </a:xfrm>
            <a:custGeom>
              <a:avLst/>
              <a:gdLst/>
              <a:ahLst/>
              <a:cxnLst/>
              <a:rect l="l" t="t" r="r" b="b"/>
              <a:pathLst>
                <a:path w="628015" h="158750">
                  <a:moveTo>
                    <a:pt x="0" y="79248"/>
                  </a:moveTo>
                  <a:lnTo>
                    <a:pt x="31915" y="44375"/>
                  </a:lnTo>
                  <a:lnTo>
                    <a:pt x="68979" y="29662"/>
                  </a:lnTo>
                  <a:lnTo>
                    <a:pt x="117601" y="17394"/>
                  </a:lnTo>
                  <a:lnTo>
                    <a:pt x="175893" y="8046"/>
                  </a:lnTo>
                  <a:lnTo>
                    <a:pt x="241969" y="2090"/>
                  </a:lnTo>
                  <a:lnTo>
                    <a:pt x="313943" y="0"/>
                  </a:lnTo>
                  <a:lnTo>
                    <a:pt x="385918" y="2090"/>
                  </a:lnTo>
                  <a:lnTo>
                    <a:pt x="451994" y="8046"/>
                  </a:lnTo>
                  <a:lnTo>
                    <a:pt x="510286" y="17394"/>
                  </a:lnTo>
                  <a:lnTo>
                    <a:pt x="558908" y="29662"/>
                  </a:lnTo>
                  <a:lnTo>
                    <a:pt x="595972" y="44375"/>
                  </a:lnTo>
                  <a:lnTo>
                    <a:pt x="627887" y="79248"/>
                  </a:lnTo>
                  <a:lnTo>
                    <a:pt x="619594" y="97433"/>
                  </a:lnTo>
                  <a:lnTo>
                    <a:pt x="558908" y="128833"/>
                  </a:lnTo>
                  <a:lnTo>
                    <a:pt x="510286" y="141101"/>
                  </a:lnTo>
                  <a:lnTo>
                    <a:pt x="451994" y="150449"/>
                  </a:lnTo>
                  <a:lnTo>
                    <a:pt x="385918" y="156405"/>
                  </a:lnTo>
                  <a:lnTo>
                    <a:pt x="313943" y="158496"/>
                  </a:lnTo>
                  <a:lnTo>
                    <a:pt x="241969" y="156405"/>
                  </a:lnTo>
                  <a:lnTo>
                    <a:pt x="175893" y="150449"/>
                  </a:lnTo>
                  <a:lnTo>
                    <a:pt x="117601" y="141101"/>
                  </a:lnTo>
                  <a:lnTo>
                    <a:pt x="68979" y="128833"/>
                  </a:lnTo>
                  <a:lnTo>
                    <a:pt x="31915" y="114120"/>
                  </a:lnTo>
                  <a:lnTo>
                    <a:pt x="0" y="79248"/>
                  </a:lnTo>
                  <a:close/>
                </a:path>
              </a:pathLst>
            </a:custGeom>
            <a:ln w="27432">
              <a:solidFill>
                <a:srgbClr val="C00000"/>
              </a:solidFill>
            </a:ln>
          </p:spPr>
          <p:txBody>
            <a:bodyPr wrap="square" lIns="0" tIns="0" rIns="0" bIns="0" rtlCol="0"/>
            <a:lstStyle/>
            <a:p>
              <a:endParaRPr/>
            </a:p>
          </p:txBody>
        </p:sp>
        <p:sp>
          <p:nvSpPr>
            <p:cNvPr id="6" name="object 6"/>
            <p:cNvSpPr/>
            <p:nvPr/>
          </p:nvSpPr>
          <p:spPr>
            <a:xfrm>
              <a:off x="9782555" y="2183891"/>
              <a:ext cx="628015" cy="158750"/>
            </a:xfrm>
            <a:custGeom>
              <a:avLst/>
              <a:gdLst/>
              <a:ahLst/>
              <a:cxnLst/>
              <a:rect l="l" t="t" r="r" b="b"/>
              <a:pathLst>
                <a:path w="628015" h="158750">
                  <a:moveTo>
                    <a:pt x="0" y="79248"/>
                  </a:moveTo>
                  <a:lnTo>
                    <a:pt x="31915" y="44375"/>
                  </a:lnTo>
                  <a:lnTo>
                    <a:pt x="68979" y="29662"/>
                  </a:lnTo>
                  <a:lnTo>
                    <a:pt x="117601" y="17394"/>
                  </a:lnTo>
                  <a:lnTo>
                    <a:pt x="175893" y="8046"/>
                  </a:lnTo>
                  <a:lnTo>
                    <a:pt x="241969" y="2090"/>
                  </a:lnTo>
                  <a:lnTo>
                    <a:pt x="313944" y="0"/>
                  </a:lnTo>
                  <a:lnTo>
                    <a:pt x="385918" y="2090"/>
                  </a:lnTo>
                  <a:lnTo>
                    <a:pt x="451994" y="8046"/>
                  </a:lnTo>
                  <a:lnTo>
                    <a:pt x="510286" y="17394"/>
                  </a:lnTo>
                  <a:lnTo>
                    <a:pt x="558908" y="29662"/>
                  </a:lnTo>
                  <a:lnTo>
                    <a:pt x="595972" y="44375"/>
                  </a:lnTo>
                  <a:lnTo>
                    <a:pt x="627888" y="79248"/>
                  </a:lnTo>
                  <a:lnTo>
                    <a:pt x="619594" y="97433"/>
                  </a:lnTo>
                  <a:lnTo>
                    <a:pt x="558908" y="128833"/>
                  </a:lnTo>
                  <a:lnTo>
                    <a:pt x="510286" y="141101"/>
                  </a:lnTo>
                  <a:lnTo>
                    <a:pt x="451994" y="150449"/>
                  </a:lnTo>
                  <a:lnTo>
                    <a:pt x="385918" y="156405"/>
                  </a:lnTo>
                  <a:lnTo>
                    <a:pt x="313944" y="158496"/>
                  </a:lnTo>
                  <a:lnTo>
                    <a:pt x="241969" y="156405"/>
                  </a:lnTo>
                  <a:lnTo>
                    <a:pt x="175893" y="150449"/>
                  </a:lnTo>
                  <a:lnTo>
                    <a:pt x="117601" y="141101"/>
                  </a:lnTo>
                  <a:lnTo>
                    <a:pt x="68979" y="128833"/>
                  </a:lnTo>
                  <a:lnTo>
                    <a:pt x="31915" y="114120"/>
                  </a:lnTo>
                  <a:lnTo>
                    <a:pt x="0" y="79248"/>
                  </a:lnTo>
                  <a:close/>
                </a:path>
              </a:pathLst>
            </a:custGeom>
            <a:ln w="27432">
              <a:solidFill>
                <a:srgbClr val="C00000"/>
              </a:solidFill>
            </a:ln>
          </p:spPr>
          <p:txBody>
            <a:bodyPr wrap="square" lIns="0" tIns="0" rIns="0" bIns="0" rtlCol="0"/>
            <a:lstStyle/>
            <a:p>
              <a:endParaRPr/>
            </a:p>
          </p:txBody>
        </p:sp>
      </p:grpSp>
      <p:sp>
        <p:nvSpPr>
          <p:cNvPr id="7" name="object 7"/>
          <p:cNvSpPr txBox="1">
            <a:spLocks noGrp="1"/>
          </p:cNvSpPr>
          <p:nvPr>
            <p:ph type="title"/>
          </p:nvPr>
        </p:nvSpPr>
        <p:spPr>
          <a:xfrm>
            <a:off x="454863" y="2080717"/>
            <a:ext cx="699770" cy="329565"/>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0000"/>
                </a:solidFill>
              </a:rPr>
              <a:t>z=1,29</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146C3C9B-21EA-4584-B181-540091097E77}"/>
              </a:ext>
            </a:extLst>
          </p:cNvPr>
          <p:cNvSpPr txBox="1">
            <a:spLocks/>
          </p:cNvSpPr>
          <p:nvPr/>
        </p:nvSpPr>
        <p:spPr>
          <a:xfrm>
            <a:off x="619059" y="1309449"/>
            <a:ext cx="11250705" cy="495264"/>
          </a:xfrm>
          <a:prstGeom prst="rect">
            <a:avLst/>
          </a:prstGeom>
        </p:spPr>
        <p:txBody>
          <a:bodyPr vert="horz" wrap="square" lIns="0" tIns="1270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marR="5080" algn="just">
              <a:lnSpc>
                <a:spcPct val="110000"/>
              </a:lnSpc>
              <a:spcBef>
                <a:spcPts val="100"/>
              </a:spcBef>
            </a:pPr>
            <a:r>
              <a:rPr lang="el-GR" sz="3000" i="1" dirty="0">
                <a:latin typeface="Calibri"/>
                <a:cs typeface="Calibri"/>
              </a:rPr>
              <a:t>Ποιο</a:t>
            </a:r>
            <a:r>
              <a:rPr lang="el-GR" sz="3000" i="1" spc="-35" dirty="0">
                <a:latin typeface="Calibri"/>
                <a:cs typeface="Calibri"/>
              </a:rPr>
              <a:t> </a:t>
            </a:r>
            <a:r>
              <a:rPr lang="el-GR" sz="3000" i="1" dirty="0">
                <a:latin typeface="Calibri"/>
                <a:cs typeface="Calibri"/>
              </a:rPr>
              <a:t>είναι</a:t>
            </a:r>
            <a:r>
              <a:rPr lang="el-GR" sz="3000" i="1" spc="-20" dirty="0">
                <a:latin typeface="Calibri"/>
                <a:cs typeface="Calibri"/>
              </a:rPr>
              <a:t> </a:t>
            </a:r>
            <a:r>
              <a:rPr lang="el-GR" sz="3000" i="1" dirty="0">
                <a:latin typeface="Calibri"/>
                <a:cs typeface="Calibri"/>
              </a:rPr>
              <a:t>το</a:t>
            </a:r>
            <a:r>
              <a:rPr lang="el-GR" sz="3000" i="1" spc="-15" dirty="0">
                <a:latin typeface="Calibri"/>
                <a:cs typeface="Calibri"/>
              </a:rPr>
              <a:t> </a:t>
            </a:r>
            <a:r>
              <a:rPr lang="el-GR" sz="3000" i="1" dirty="0">
                <a:latin typeface="Calibri"/>
                <a:cs typeface="Calibri"/>
              </a:rPr>
              <a:t>βασικό</a:t>
            </a:r>
            <a:r>
              <a:rPr lang="el-GR" sz="3000" i="1" spc="-30" dirty="0">
                <a:latin typeface="Calibri"/>
                <a:cs typeface="Calibri"/>
              </a:rPr>
              <a:t> </a:t>
            </a:r>
            <a:r>
              <a:rPr lang="el-GR" sz="3000" i="1" dirty="0">
                <a:latin typeface="Calibri"/>
                <a:cs typeface="Calibri"/>
              </a:rPr>
              <a:t>μειονέκτημα</a:t>
            </a:r>
            <a:r>
              <a:rPr lang="el-GR" sz="3000" i="1" spc="-30" dirty="0">
                <a:latin typeface="Calibri"/>
                <a:cs typeface="Calibri"/>
              </a:rPr>
              <a:t> </a:t>
            </a:r>
            <a:r>
              <a:rPr lang="el-GR" sz="3000" i="1" dirty="0">
                <a:latin typeface="Calibri"/>
                <a:cs typeface="Calibri"/>
              </a:rPr>
              <a:t>του</a:t>
            </a:r>
            <a:r>
              <a:rPr lang="el-GR" sz="3000" i="1" spc="-20" dirty="0">
                <a:latin typeface="Calibri"/>
                <a:cs typeface="Calibri"/>
              </a:rPr>
              <a:t> </a:t>
            </a:r>
            <a:r>
              <a:rPr lang="el-GR" sz="3000" i="1" dirty="0">
                <a:latin typeface="Calibri"/>
                <a:cs typeface="Calibri"/>
              </a:rPr>
              <a:t>εύρους</a:t>
            </a:r>
            <a:r>
              <a:rPr lang="el-GR" sz="3000" i="1" spc="-15" dirty="0">
                <a:latin typeface="Calibri"/>
                <a:cs typeface="Calibri"/>
              </a:rPr>
              <a:t> </a:t>
            </a:r>
            <a:r>
              <a:rPr lang="el-GR" sz="3000" i="1" dirty="0">
                <a:latin typeface="Calibri"/>
                <a:cs typeface="Calibri"/>
              </a:rPr>
              <a:t>(L)</a:t>
            </a:r>
            <a:r>
              <a:rPr lang="el-GR" sz="3000" i="1" spc="-30" dirty="0">
                <a:latin typeface="Calibri"/>
                <a:cs typeface="Calibri"/>
              </a:rPr>
              <a:t> </a:t>
            </a:r>
            <a:r>
              <a:rPr lang="el-GR" sz="3000" i="1" dirty="0">
                <a:latin typeface="Calibri"/>
                <a:cs typeface="Calibri"/>
              </a:rPr>
              <a:t>ως</a:t>
            </a:r>
            <a:r>
              <a:rPr lang="el-GR" sz="3000" i="1" spc="-25" dirty="0">
                <a:latin typeface="Calibri"/>
                <a:cs typeface="Calibri"/>
              </a:rPr>
              <a:t> </a:t>
            </a:r>
            <a:r>
              <a:rPr lang="el-GR" sz="3000" i="1" spc="-10" dirty="0">
                <a:latin typeface="Calibri"/>
                <a:cs typeface="Calibri"/>
              </a:rPr>
              <a:t>δείκτη διασποράς;</a:t>
            </a:r>
            <a:endParaRPr lang="el-GR" sz="3000" dirty="0">
              <a:latin typeface="Calibri"/>
              <a:cs typeface="Calibri"/>
            </a:endParaRPr>
          </a:p>
        </p:txBody>
      </p:sp>
      <p:sp>
        <p:nvSpPr>
          <p:cNvPr id="5" name="object 6">
            <a:extLst>
              <a:ext uri="{FF2B5EF4-FFF2-40B4-BE49-F238E27FC236}">
                <a16:creationId xmlns:a16="http://schemas.microsoft.com/office/drawing/2014/main" id="{8A69EEAC-F3EB-4D10-B933-74BE3E60F89A}"/>
              </a:ext>
            </a:extLst>
          </p:cNvPr>
          <p:cNvSpPr txBox="1"/>
          <p:nvPr/>
        </p:nvSpPr>
        <p:spPr>
          <a:xfrm>
            <a:off x="322730" y="2373248"/>
            <a:ext cx="11250705" cy="1383665"/>
          </a:xfrm>
          <a:prstGeom prst="rect">
            <a:avLst/>
          </a:prstGeom>
        </p:spPr>
        <p:txBody>
          <a:bodyPr vert="horz" wrap="square" lIns="0" tIns="12700" rIns="0" bIns="0" rtlCol="0">
            <a:spAutoFit/>
          </a:bodyPr>
          <a:lstStyle/>
          <a:p>
            <a:pPr marL="12700" marR="5080" algn="just">
              <a:lnSpc>
                <a:spcPct val="110000"/>
              </a:lnSpc>
              <a:spcBef>
                <a:spcPts val="100"/>
              </a:spcBef>
            </a:pPr>
            <a:r>
              <a:rPr lang="el-GR" sz="2700" dirty="0">
                <a:latin typeface="Calibri"/>
                <a:cs typeface="Calibri"/>
              </a:rPr>
              <a:t>Έτσι σε </a:t>
            </a:r>
            <a:r>
              <a:rPr sz="2700" dirty="0" err="1">
                <a:latin typeface="Calibri"/>
                <a:cs typeface="Calibri"/>
              </a:rPr>
              <a:t>δύο</a:t>
            </a:r>
            <a:r>
              <a:rPr sz="2700" spc="-30" dirty="0">
                <a:latin typeface="Calibri"/>
                <a:cs typeface="Calibri"/>
              </a:rPr>
              <a:t> </a:t>
            </a:r>
            <a:r>
              <a:rPr sz="2700" dirty="0">
                <a:latin typeface="Calibri"/>
                <a:cs typeface="Calibri"/>
              </a:rPr>
              <a:t>κατανομές</a:t>
            </a:r>
            <a:r>
              <a:rPr sz="2700" spc="-30" dirty="0">
                <a:latin typeface="Calibri"/>
                <a:cs typeface="Calibri"/>
              </a:rPr>
              <a:t> </a:t>
            </a:r>
            <a:r>
              <a:rPr sz="2700" dirty="0">
                <a:latin typeface="Calibri"/>
                <a:cs typeface="Calibri"/>
              </a:rPr>
              <a:t>με</a:t>
            </a:r>
            <a:r>
              <a:rPr sz="2700" spc="-30" dirty="0">
                <a:latin typeface="Calibri"/>
                <a:cs typeface="Calibri"/>
              </a:rPr>
              <a:t> </a:t>
            </a:r>
            <a:r>
              <a:rPr sz="2700" dirty="0">
                <a:latin typeface="Calibri"/>
                <a:cs typeface="Calibri"/>
              </a:rPr>
              <a:t>την</a:t>
            </a:r>
            <a:r>
              <a:rPr sz="2700" spc="-30" dirty="0">
                <a:latin typeface="Calibri"/>
                <a:cs typeface="Calibri"/>
              </a:rPr>
              <a:t> </a:t>
            </a:r>
            <a:r>
              <a:rPr sz="2700" dirty="0">
                <a:latin typeface="Calibri"/>
                <a:cs typeface="Calibri"/>
              </a:rPr>
              <a:t>ίδια</a:t>
            </a:r>
            <a:r>
              <a:rPr sz="2700" spc="-35" dirty="0">
                <a:latin typeface="Calibri"/>
                <a:cs typeface="Calibri"/>
              </a:rPr>
              <a:t> </a:t>
            </a:r>
            <a:r>
              <a:rPr sz="2700" dirty="0">
                <a:latin typeface="Calibri"/>
                <a:cs typeface="Calibri"/>
              </a:rPr>
              <a:t>μέγιστη</a:t>
            </a:r>
            <a:r>
              <a:rPr sz="2700" spc="-40" dirty="0">
                <a:latin typeface="Calibri"/>
                <a:cs typeface="Calibri"/>
              </a:rPr>
              <a:t> </a:t>
            </a:r>
            <a:r>
              <a:rPr sz="2700" dirty="0">
                <a:latin typeface="Calibri"/>
                <a:cs typeface="Calibri"/>
              </a:rPr>
              <a:t>και</a:t>
            </a:r>
            <a:r>
              <a:rPr sz="2700" spc="-35" dirty="0">
                <a:latin typeface="Calibri"/>
                <a:cs typeface="Calibri"/>
              </a:rPr>
              <a:t> </a:t>
            </a:r>
            <a:r>
              <a:rPr sz="2700" dirty="0">
                <a:latin typeface="Calibri"/>
                <a:cs typeface="Calibri"/>
              </a:rPr>
              <a:t>ελάχιστη</a:t>
            </a:r>
            <a:r>
              <a:rPr sz="2700" spc="-40" dirty="0">
                <a:latin typeface="Calibri"/>
                <a:cs typeface="Calibri"/>
              </a:rPr>
              <a:t> </a:t>
            </a:r>
            <a:r>
              <a:rPr sz="2700" dirty="0">
                <a:latin typeface="Calibri"/>
                <a:cs typeface="Calibri"/>
              </a:rPr>
              <a:t>τιμή</a:t>
            </a:r>
            <a:r>
              <a:rPr sz="2700" spc="-30" dirty="0">
                <a:latin typeface="Calibri"/>
                <a:cs typeface="Calibri"/>
              </a:rPr>
              <a:t> </a:t>
            </a:r>
            <a:r>
              <a:rPr sz="2700" dirty="0">
                <a:latin typeface="Calibri"/>
                <a:cs typeface="Calibri"/>
              </a:rPr>
              <a:t>(άρα</a:t>
            </a:r>
            <a:r>
              <a:rPr sz="2700" spc="-20" dirty="0">
                <a:latin typeface="Calibri"/>
                <a:cs typeface="Calibri"/>
              </a:rPr>
              <a:t> </a:t>
            </a:r>
            <a:r>
              <a:rPr sz="2700" dirty="0">
                <a:latin typeface="Calibri"/>
                <a:cs typeface="Calibri"/>
              </a:rPr>
              <a:t>το</a:t>
            </a:r>
            <a:r>
              <a:rPr sz="2700" spc="15" dirty="0">
                <a:latin typeface="Calibri"/>
                <a:cs typeface="Calibri"/>
              </a:rPr>
              <a:t> </a:t>
            </a:r>
            <a:r>
              <a:rPr sz="2700" spc="-20" dirty="0">
                <a:latin typeface="Calibri"/>
                <a:cs typeface="Calibri"/>
              </a:rPr>
              <a:t>ίδιο </a:t>
            </a:r>
            <a:r>
              <a:rPr sz="2700" dirty="0">
                <a:latin typeface="Calibri"/>
                <a:cs typeface="Calibri"/>
              </a:rPr>
              <a:t>εύρος)</a:t>
            </a:r>
            <a:r>
              <a:rPr sz="2700" spc="-35" dirty="0">
                <a:latin typeface="Calibri"/>
                <a:cs typeface="Calibri"/>
              </a:rPr>
              <a:t> </a:t>
            </a:r>
            <a:r>
              <a:rPr sz="2700" dirty="0">
                <a:latin typeface="Calibri"/>
                <a:cs typeface="Calibri"/>
              </a:rPr>
              <a:t>μπορεί</a:t>
            </a:r>
            <a:r>
              <a:rPr sz="2700" spc="-45" dirty="0">
                <a:latin typeface="Calibri"/>
                <a:cs typeface="Calibri"/>
              </a:rPr>
              <a:t> </a:t>
            </a:r>
            <a:r>
              <a:rPr sz="2700" dirty="0">
                <a:latin typeface="Calibri"/>
                <a:cs typeface="Calibri"/>
              </a:rPr>
              <a:t>να</a:t>
            </a:r>
            <a:r>
              <a:rPr sz="2700" spc="-30" dirty="0">
                <a:latin typeface="Calibri"/>
                <a:cs typeface="Calibri"/>
              </a:rPr>
              <a:t> </a:t>
            </a:r>
            <a:r>
              <a:rPr sz="2700" dirty="0">
                <a:latin typeface="Calibri"/>
                <a:cs typeface="Calibri"/>
              </a:rPr>
              <a:t>έχουν</a:t>
            </a:r>
            <a:r>
              <a:rPr sz="2700" spc="-25" dirty="0">
                <a:latin typeface="Calibri"/>
                <a:cs typeface="Calibri"/>
              </a:rPr>
              <a:t> </a:t>
            </a:r>
            <a:r>
              <a:rPr sz="2700" dirty="0">
                <a:latin typeface="Calibri"/>
                <a:cs typeface="Calibri"/>
              </a:rPr>
              <a:t>πολύ</a:t>
            </a:r>
            <a:r>
              <a:rPr sz="2700" spc="-20" dirty="0">
                <a:latin typeface="Calibri"/>
                <a:cs typeface="Calibri"/>
              </a:rPr>
              <a:t> </a:t>
            </a:r>
            <a:r>
              <a:rPr sz="2700" dirty="0">
                <a:latin typeface="Calibri"/>
                <a:cs typeface="Calibri"/>
              </a:rPr>
              <a:t>διαφορετική</a:t>
            </a:r>
            <a:r>
              <a:rPr sz="2700" spc="-45" dirty="0">
                <a:latin typeface="Calibri"/>
                <a:cs typeface="Calibri"/>
              </a:rPr>
              <a:t> </a:t>
            </a:r>
            <a:r>
              <a:rPr sz="2700" dirty="0">
                <a:latin typeface="Calibri"/>
                <a:cs typeface="Calibri"/>
              </a:rPr>
              <a:t>διασπορά</a:t>
            </a:r>
            <a:r>
              <a:rPr sz="2700" spc="-35" dirty="0">
                <a:latin typeface="Calibri"/>
                <a:cs typeface="Calibri"/>
              </a:rPr>
              <a:t> </a:t>
            </a:r>
            <a:r>
              <a:rPr sz="2700" dirty="0">
                <a:latin typeface="Calibri"/>
                <a:cs typeface="Calibri"/>
              </a:rPr>
              <a:t>τιμών</a:t>
            </a:r>
            <a:r>
              <a:rPr sz="2700" spc="-40" dirty="0">
                <a:latin typeface="Calibri"/>
                <a:cs typeface="Calibri"/>
              </a:rPr>
              <a:t> </a:t>
            </a:r>
            <a:r>
              <a:rPr sz="2700" dirty="0">
                <a:latin typeface="Calibri"/>
                <a:cs typeface="Calibri"/>
              </a:rPr>
              <a:t>μεταξύ</a:t>
            </a:r>
            <a:r>
              <a:rPr sz="2700" spc="-25" dirty="0">
                <a:latin typeface="Calibri"/>
                <a:cs typeface="Calibri"/>
              </a:rPr>
              <a:t> των </a:t>
            </a:r>
            <a:r>
              <a:rPr sz="2700" dirty="0">
                <a:latin typeface="Calibri"/>
                <a:cs typeface="Calibri"/>
              </a:rPr>
              <a:t>δύο</a:t>
            </a:r>
            <a:r>
              <a:rPr sz="2700" spc="-20" dirty="0">
                <a:latin typeface="Calibri"/>
                <a:cs typeface="Calibri"/>
              </a:rPr>
              <a:t> </a:t>
            </a:r>
            <a:r>
              <a:rPr sz="2700" dirty="0">
                <a:latin typeface="Calibri"/>
                <a:cs typeface="Calibri"/>
              </a:rPr>
              <a:t>αυτών</a:t>
            </a:r>
            <a:r>
              <a:rPr sz="2700" spc="-15" dirty="0">
                <a:latin typeface="Calibri"/>
                <a:cs typeface="Calibri"/>
              </a:rPr>
              <a:t> </a:t>
            </a:r>
            <a:r>
              <a:rPr sz="2700" spc="-10" dirty="0">
                <a:latin typeface="Calibri"/>
                <a:cs typeface="Calibri"/>
              </a:rPr>
              <a:t>άκρων.</a:t>
            </a:r>
            <a:endParaRPr sz="2700" dirty="0">
              <a:latin typeface="Calibri"/>
              <a:cs typeface="Calibri"/>
            </a:endParaRPr>
          </a:p>
        </p:txBody>
      </p:sp>
      <p:sp>
        <p:nvSpPr>
          <p:cNvPr id="6" name="object 7">
            <a:extLst>
              <a:ext uri="{FF2B5EF4-FFF2-40B4-BE49-F238E27FC236}">
                <a16:creationId xmlns:a16="http://schemas.microsoft.com/office/drawing/2014/main" id="{1B0F85CD-3341-4CD8-AEC7-1CB6F0AC5B3F}"/>
              </a:ext>
            </a:extLst>
          </p:cNvPr>
          <p:cNvSpPr txBox="1"/>
          <p:nvPr/>
        </p:nvSpPr>
        <p:spPr>
          <a:xfrm>
            <a:off x="1248867" y="4165854"/>
            <a:ext cx="1823085" cy="436880"/>
          </a:xfrm>
          <a:prstGeom prst="rect">
            <a:avLst/>
          </a:prstGeom>
        </p:spPr>
        <p:txBody>
          <a:bodyPr vert="horz" wrap="square" lIns="0" tIns="12700" rIns="0" bIns="0" rtlCol="0">
            <a:spAutoFit/>
          </a:bodyPr>
          <a:lstStyle/>
          <a:p>
            <a:pPr marL="12700">
              <a:lnSpc>
                <a:spcPct val="100000"/>
              </a:lnSpc>
              <a:spcBef>
                <a:spcPts val="100"/>
              </a:spcBef>
            </a:pPr>
            <a:r>
              <a:rPr sz="2700" b="1" dirty="0">
                <a:latin typeface="Calibri"/>
                <a:cs typeface="Calibri"/>
              </a:rPr>
              <a:t>Κατανομή</a:t>
            </a:r>
            <a:r>
              <a:rPr sz="2700" b="1" spc="-25" dirty="0">
                <a:latin typeface="Calibri"/>
                <a:cs typeface="Calibri"/>
              </a:rPr>
              <a:t> 1:</a:t>
            </a:r>
            <a:endParaRPr sz="2700">
              <a:latin typeface="Calibri"/>
              <a:cs typeface="Calibri"/>
            </a:endParaRPr>
          </a:p>
        </p:txBody>
      </p:sp>
      <p:sp>
        <p:nvSpPr>
          <p:cNvPr id="7" name="object 8">
            <a:extLst>
              <a:ext uri="{FF2B5EF4-FFF2-40B4-BE49-F238E27FC236}">
                <a16:creationId xmlns:a16="http://schemas.microsoft.com/office/drawing/2014/main" id="{E279E264-9816-4CB8-A53C-54B492F4F1A3}"/>
              </a:ext>
            </a:extLst>
          </p:cNvPr>
          <p:cNvSpPr txBox="1"/>
          <p:nvPr/>
        </p:nvSpPr>
        <p:spPr>
          <a:xfrm>
            <a:off x="3992371" y="4153661"/>
            <a:ext cx="5774690" cy="1302385"/>
          </a:xfrm>
          <a:prstGeom prst="rect">
            <a:avLst/>
          </a:prstGeom>
        </p:spPr>
        <p:txBody>
          <a:bodyPr vert="horz" wrap="square" lIns="0" tIns="12065" rIns="0" bIns="0" rtlCol="0">
            <a:spAutoFit/>
          </a:bodyPr>
          <a:lstStyle/>
          <a:p>
            <a:pPr marL="12700">
              <a:lnSpc>
                <a:spcPct val="100000"/>
              </a:lnSpc>
              <a:spcBef>
                <a:spcPts val="95"/>
              </a:spcBef>
              <a:tabLst>
                <a:tab pos="617855" algn="l"/>
                <a:tab pos="1222375" algn="l"/>
                <a:tab pos="1827530" algn="l"/>
                <a:tab pos="2432685" algn="l"/>
                <a:tab pos="3036570" algn="l"/>
                <a:tab pos="3640454" algn="l"/>
                <a:tab pos="4246880" algn="l"/>
                <a:tab pos="4770755" algn="l"/>
              </a:tabLst>
            </a:pPr>
            <a:r>
              <a:rPr sz="2800" b="1" spc="-25" dirty="0">
                <a:solidFill>
                  <a:srgbClr val="CC3300"/>
                </a:solidFill>
                <a:latin typeface="Calibri"/>
                <a:cs typeface="Calibri"/>
              </a:rPr>
              <a:t>10</a:t>
            </a:r>
            <a:r>
              <a:rPr sz="2800" b="1" dirty="0">
                <a:solidFill>
                  <a:srgbClr val="CC3300"/>
                </a:solidFill>
                <a:latin typeface="Calibri"/>
                <a:cs typeface="Calibri"/>
              </a:rPr>
              <a:t>	</a:t>
            </a:r>
            <a:r>
              <a:rPr sz="2800" spc="-25" dirty="0">
                <a:latin typeface="Calibri"/>
                <a:cs typeface="Calibri"/>
              </a:rPr>
              <a:t>13</a:t>
            </a:r>
            <a:r>
              <a:rPr sz="2800" dirty="0">
                <a:latin typeface="Calibri"/>
                <a:cs typeface="Calibri"/>
              </a:rPr>
              <a:t>	</a:t>
            </a:r>
            <a:r>
              <a:rPr sz="2800" spc="-25" dirty="0">
                <a:latin typeface="Calibri"/>
                <a:cs typeface="Calibri"/>
              </a:rPr>
              <a:t>14</a:t>
            </a:r>
            <a:r>
              <a:rPr sz="2800" dirty="0">
                <a:latin typeface="Calibri"/>
                <a:cs typeface="Calibri"/>
              </a:rPr>
              <a:t>	</a:t>
            </a:r>
            <a:r>
              <a:rPr sz="2800" spc="-25" dirty="0">
                <a:latin typeface="Calibri"/>
                <a:cs typeface="Calibri"/>
              </a:rPr>
              <a:t>15</a:t>
            </a:r>
            <a:r>
              <a:rPr sz="2800" dirty="0">
                <a:latin typeface="Calibri"/>
                <a:cs typeface="Calibri"/>
              </a:rPr>
              <a:t>	</a:t>
            </a:r>
            <a:r>
              <a:rPr sz="2800" spc="-25" dirty="0">
                <a:latin typeface="Calibri"/>
                <a:cs typeface="Calibri"/>
              </a:rPr>
              <a:t>16</a:t>
            </a:r>
            <a:r>
              <a:rPr sz="2800" dirty="0">
                <a:latin typeface="Calibri"/>
                <a:cs typeface="Calibri"/>
              </a:rPr>
              <a:t>	</a:t>
            </a:r>
            <a:r>
              <a:rPr sz="2800" spc="-25" dirty="0">
                <a:latin typeface="Calibri"/>
                <a:cs typeface="Calibri"/>
              </a:rPr>
              <a:t>17</a:t>
            </a:r>
            <a:r>
              <a:rPr sz="2800" dirty="0">
                <a:latin typeface="Calibri"/>
                <a:cs typeface="Calibri"/>
              </a:rPr>
              <a:t>	</a:t>
            </a:r>
            <a:r>
              <a:rPr sz="2800" spc="-25" dirty="0">
                <a:latin typeface="Calibri"/>
                <a:cs typeface="Calibri"/>
              </a:rPr>
              <a:t>18</a:t>
            </a:r>
            <a:r>
              <a:rPr sz="2800" dirty="0">
                <a:latin typeface="Calibri"/>
                <a:cs typeface="Calibri"/>
              </a:rPr>
              <a:t>	</a:t>
            </a:r>
            <a:r>
              <a:rPr sz="2800" b="1" spc="-25" dirty="0">
                <a:solidFill>
                  <a:srgbClr val="CC3300"/>
                </a:solidFill>
                <a:latin typeface="Calibri"/>
                <a:cs typeface="Calibri"/>
              </a:rPr>
              <a:t>20</a:t>
            </a:r>
            <a:r>
              <a:rPr sz="2800" b="1" dirty="0">
                <a:solidFill>
                  <a:srgbClr val="CC3300"/>
                </a:solidFill>
                <a:latin typeface="Calibri"/>
                <a:cs typeface="Calibri"/>
              </a:rPr>
              <a:t>	</a:t>
            </a:r>
            <a:r>
              <a:rPr sz="2800" b="1" spc="-10" dirty="0">
                <a:solidFill>
                  <a:srgbClr val="CC3300"/>
                </a:solidFill>
                <a:latin typeface="Calibri"/>
                <a:cs typeface="Calibri"/>
              </a:rPr>
              <a:t>(L=10)</a:t>
            </a:r>
            <a:endParaRPr sz="2800">
              <a:latin typeface="Calibri"/>
              <a:cs typeface="Calibri"/>
            </a:endParaRPr>
          </a:p>
          <a:p>
            <a:pPr>
              <a:lnSpc>
                <a:spcPct val="100000"/>
              </a:lnSpc>
              <a:spcBef>
                <a:spcPts val="40"/>
              </a:spcBef>
            </a:pPr>
            <a:endParaRPr sz="2700">
              <a:latin typeface="Calibri"/>
              <a:cs typeface="Calibri"/>
            </a:endParaRPr>
          </a:p>
          <a:p>
            <a:pPr marL="12700">
              <a:lnSpc>
                <a:spcPct val="100000"/>
              </a:lnSpc>
              <a:tabLst>
                <a:tab pos="617855" algn="l"/>
                <a:tab pos="1222375" algn="l"/>
                <a:tab pos="1827530" algn="l"/>
                <a:tab pos="2432685" algn="l"/>
                <a:tab pos="3036570" algn="l"/>
                <a:tab pos="3640454" algn="l"/>
                <a:tab pos="4246880" algn="l"/>
                <a:tab pos="4851400" algn="l"/>
              </a:tabLst>
            </a:pPr>
            <a:r>
              <a:rPr sz="2800" b="1" spc="-25" dirty="0">
                <a:solidFill>
                  <a:srgbClr val="CC3300"/>
                </a:solidFill>
                <a:latin typeface="Calibri"/>
                <a:cs typeface="Calibri"/>
              </a:rPr>
              <a:t>10</a:t>
            </a:r>
            <a:r>
              <a:rPr sz="2800" b="1" dirty="0">
                <a:solidFill>
                  <a:srgbClr val="CC3300"/>
                </a:solidFill>
                <a:latin typeface="Calibri"/>
                <a:cs typeface="Calibri"/>
              </a:rPr>
              <a:t>	</a:t>
            </a:r>
            <a:r>
              <a:rPr sz="2800" spc="-25" dirty="0">
                <a:latin typeface="Calibri"/>
                <a:cs typeface="Calibri"/>
              </a:rPr>
              <a:t>11</a:t>
            </a:r>
            <a:r>
              <a:rPr sz="2800" dirty="0">
                <a:latin typeface="Calibri"/>
                <a:cs typeface="Calibri"/>
              </a:rPr>
              <a:t>	</a:t>
            </a:r>
            <a:r>
              <a:rPr sz="2800" spc="-25" dirty="0">
                <a:latin typeface="Calibri"/>
                <a:cs typeface="Calibri"/>
              </a:rPr>
              <a:t>12</a:t>
            </a:r>
            <a:r>
              <a:rPr sz="2800" dirty="0">
                <a:latin typeface="Calibri"/>
                <a:cs typeface="Calibri"/>
              </a:rPr>
              <a:t>	</a:t>
            </a:r>
            <a:r>
              <a:rPr sz="2800" spc="-25" dirty="0">
                <a:latin typeface="Calibri"/>
                <a:cs typeface="Calibri"/>
              </a:rPr>
              <a:t>13</a:t>
            </a:r>
            <a:r>
              <a:rPr sz="2800" dirty="0">
                <a:latin typeface="Calibri"/>
                <a:cs typeface="Calibri"/>
              </a:rPr>
              <a:t>	</a:t>
            </a:r>
            <a:r>
              <a:rPr sz="2800" spc="-25" dirty="0">
                <a:latin typeface="Calibri"/>
                <a:cs typeface="Calibri"/>
              </a:rPr>
              <a:t>17</a:t>
            </a:r>
            <a:r>
              <a:rPr sz="2800" dirty="0">
                <a:latin typeface="Calibri"/>
                <a:cs typeface="Calibri"/>
              </a:rPr>
              <a:t>	</a:t>
            </a:r>
            <a:r>
              <a:rPr sz="2800" spc="-25" dirty="0">
                <a:latin typeface="Calibri"/>
                <a:cs typeface="Calibri"/>
              </a:rPr>
              <a:t>18</a:t>
            </a:r>
            <a:r>
              <a:rPr sz="2800" dirty="0">
                <a:latin typeface="Calibri"/>
                <a:cs typeface="Calibri"/>
              </a:rPr>
              <a:t>	</a:t>
            </a:r>
            <a:r>
              <a:rPr sz="2800" spc="-25" dirty="0">
                <a:latin typeface="Calibri"/>
                <a:cs typeface="Calibri"/>
              </a:rPr>
              <a:t>19</a:t>
            </a:r>
            <a:r>
              <a:rPr sz="2800" dirty="0">
                <a:latin typeface="Calibri"/>
                <a:cs typeface="Calibri"/>
              </a:rPr>
              <a:t>	</a:t>
            </a:r>
            <a:r>
              <a:rPr sz="2800" b="1" spc="-25" dirty="0">
                <a:solidFill>
                  <a:srgbClr val="CC3300"/>
                </a:solidFill>
                <a:latin typeface="Calibri"/>
                <a:cs typeface="Calibri"/>
              </a:rPr>
              <a:t>20</a:t>
            </a:r>
            <a:r>
              <a:rPr sz="2800" b="1" dirty="0">
                <a:solidFill>
                  <a:srgbClr val="CC3300"/>
                </a:solidFill>
                <a:latin typeface="Calibri"/>
                <a:cs typeface="Calibri"/>
              </a:rPr>
              <a:t>	</a:t>
            </a:r>
            <a:r>
              <a:rPr sz="2800" b="1" spc="-10" dirty="0">
                <a:solidFill>
                  <a:srgbClr val="CC3300"/>
                </a:solidFill>
                <a:latin typeface="Calibri"/>
                <a:cs typeface="Calibri"/>
              </a:rPr>
              <a:t>(L=10)</a:t>
            </a:r>
            <a:endParaRPr sz="2800">
              <a:latin typeface="Calibri"/>
              <a:cs typeface="Calibri"/>
            </a:endParaRPr>
          </a:p>
        </p:txBody>
      </p:sp>
      <p:sp>
        <p:nvSpPr>
          <p:cNvPr id="8" name="object 9">
            <a:extLst>
              <a:ext uri="{FF2B5EF4-FFF2-40B4-BE49-F238E27FC236}">
                <a16:creationId xmlns:a16="http://schemas.microsoft.com/office/drawing/2014/main" id="{76F4358D-926B-460E-A77C-1690DF2AC7D8}"/>
              </a:ext>
            </a:extLst>
          </p:cNvPr>
          <p:cNvSpPr txBox="1"/>
          <p:nvPr/>
        </p:nvSpPr>
        <p:spPr>
          <a:xfrm>
            <a:off x="1248867" y="5015941"/>
            <a:ext cx="1823085" cy="437515"/>
          </a:xfrm>
          <a:prstGeom prst="rect">
            <a:avLst/>
          </a:prstGeom>
        </p:spPr>
        <p:txBody>
          <a:bodyPr vert="horz" wrap="square" lIns="0" tIns="12700" rIns="0" bIns="0" rtlCol="0">
            <a:spAutoFit/>
          </a:bodyPr>
          <a:lstStyle/>
          <a:p>
            <a:pPr marL="12700">
              <a:lnSpc>
                <a:spcPct val="100000"/>
              </a:lnSpc>
              <a:spcBef>
                <a:spcPts val="100"/>
              </a:spcBef>
            </a:pPr>
            <a:r>
              <a:rPr sz="2700" b="1" dirty="0">
                <a:latin typeface="Calibri"/>
                <a:cs typeface="Calibri"/>
              </a:rPr>
              <a:t>Κατανομή</a:t>
            </a:r>
            <a:r>
              <a:rPr sz="2700" b="1" spc="-35" dirty="0">
                <a:latin typeface="Calibri"/>
                <a:cs typeface="Calibri"/>
              </a:rPr>
              <a:t> </a:t>
            </a:r>
            <a:r>
              <a:rPr sz="2700" b="1" spc="-25" dirty="0">
                <a:latin typeface="Calibri"/>
                <a:cs typeface="Calibri"/>
              </a:rPr>
              <a:t>2:</a:t>
            </a:r>
            <a:endParaRPr sz="2700">
              <a:latin typeface="Calibri"/>
              <a:cs typeface="Calibri"/>
            </a:endParaRPr>
          </a:p>
        </p:txBody>
      </p:sp>
      <p:sp>
        <p:nvSpPr>
          <p:cNvPr id="9" name="object 2">
            <a:extLst>
              <a:ext uri="{FF2B5EF4-FFF2-40B4-BE49-F238E27FC236}">
                <a16:creationId xmlns:a16="http://schemas.microsoft.com/office/drawing/2014/main" id="{6597BC48-16E2-40E1-823D-B8FCE3138D6C}"/>
              </a:ext>
            </a:extLst>
          </p:cNvPr>
          <p:cNvSpPr txBox="1">
            <a:spLocks noGrp="1"/>
          </p:cNvSpPr>
          <p:nvPr>
            <p:ph type="title"/>
          </p:nvPr>
        </p:nvSpPr>
        <p:spPr>
          <a:xfrm>
            <a:off x="4532069" y="122831"/>
            <a:ext cx="2930120" cy="567463"/>
          </a:xfrm>
          <a:prstGeom prst="rect">
            <a:avLst/>
          </a:prstGeom>
        </p:spPr>
        <p:txBody>
          <a:bodyPr vert="horz" wrap="square" lIns="0" tIns="13335" rIns="0" bIns="0" rtlCol="0" anchor="ctr">
            <a:spAutoFit/>
          </a:bodyPr>
          <a:lstStyle/>
          <a:p>
            <a:pPr marL="12700" algn="ctr">
              <a:lnSpc>
                <a:spcPct val="100000"/>
              </a:lnSpc>
              <a:spcBef>
                <a:spcPts val="105"/>
              </a:spcBef>
            </a:pPr>
            <a:r>
              <a:rPr sz="3600" b="1" spc="-25" dirty="0" err="1">
                <a:solidFill>
                  <a:srgbClr val="5FCAEE"/>
                </a:solidFill>
                <a:latin typeface="Trebuchet MS"/>
              </a:rPr>
              <a:t>Εύρος</a:t>
            </a:r>
            <a:r>
              <a:rPr sz="3600" b="1" spc="-25" dirty="0">
                <a:solidFill>
                  <a:srgbClr val="5FCAEE"/>
                </a:solidFill>
                <a:latin typeface="Trebuchet MS"/>
              </a:rPr>
              <a:t> (L)</a:t>
            </a:r>
          </a:p>
        </p:txBody>
      </p:sp>
    </p:spTree>
    <p:extLst>
      <p:ext uri="{BB962C8B-B14F-4D97-AF65-F5344CB8AC3E}">
        <p14:creationId xmlns:p14="http://schemas.microsoft.com/office/powerpoint/2010/main" val="332335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841" y="116648"/>
            <a:ext cx="6396318" cy="567463"/>
          </a:xfrm>
          <a:prstGeom prst="rect">
            <a:avLst/>
          </a:prstGeom>
        </p:spPr>
        <p:txBody>
          <a:bodyPr vert="horz" wrap="square" lIns="0" tIns="13335" rIns="0" bIns="0" rtlCol="0" anchor="ctr">
            <a:spAutoFit/>
          </a:bodyPr>
          <a:lstStyle/>
          <a:p>
            <a:pPr marL="12700" algn="ctr">
              <a:lnSpc>
                <a:spcPct val="100000"/>
              </a:lnSpc>
              <a:spcBef>
                <a:spcPts val="105"/>
              </a:spcBef>
            </a:pPr>
            <a:r>
              <a:rPr sz="3600" b="1" spc="-25" dirty="0" err="1">
                <a:solidFill>
                  <a:srgbClr val="5FCAEE"/>
                </a:solidFill>
                <a:latin typeface="Trebuchet MS"/>
              </a:rPr>
              <a:t>Τυ</a:t>
            </a:r>
            <a:r>
              <a:rPr sz="3600" b="1" spc="-25" dirty="0">
                <a:solidFill>
                  <a:srgbClr val="5FCAEE"/>
                </a:solidFill>
                <a:latin typeface="Trebuchet MS"/>
              </a:rPr>
              <a:t>πική απόκλιση (Τ.Α. ή </a:t>
            </a:r>
            <a:r>
              <a:rPr lang="en-US" sz="3600" b="1" spc="-25" dirty="0">
                <a:solidFill>
                  <a:srgbClr val="5FCAEE"/>
                </a:solidFill>
                <a:latin typeface="Trebuchet MS"/>
              </a:rPr>
              <a:t>S</a:t>
            </a:r>
            <a:r>
              <a:rPr sz="3600" b="1" spc="-25" dirty="0">
                <a:solidFill>
                  <a:srgbClr val="5FCAEE"/>
                </a:solidFill>
                <a:latin typeface="Trebuchet MS"/>
              </a:rPr>
              <a:t>)</a:t>
            </a:r>
          </a:p>
        </p:txBody>
      </p:sp>
      <p:sp>
        <p:nvSpPr>
          <p:cNvPr id="3" name="object 3"/>
          <p:cNvSpPr txBox="1"/>
          <p:nvPr/>
        </p:nvSpPr>
        <p:spPr>
          <a:xfrm>
            <a:off x="217600" y="1582536"/>
            <a:ext cx="11813033" cy="1649554"/>
          </a:xfrm>
          <a:prstGeom prst="rect">
            <a:avLst/>
          </a:prstGeom>
        </p:spPr>
        <p:txBody>
          <a:bodyPr vert="horz" wrap="square" lIns="0" tIns="12065" rIns="0" bIns="0" rtlCol="0">
            <a:spAutoFit/>
          </a:bodyPr>
          <a:lstStyle/>
          <a:p>
            <a:pPr marL="469265" marR="24765" indent="-457200">
              <a:lnSpc>
                <a:spcPct val="130000"/>
              </a:lnSpc>
              <a:spcBef>
                <a:spcPts val="95"/>
              </a:spcBef>
              <a:buFont typeface="Wingdings" panose="05000000000000000000" pitchFamily="2" charset="2"/>
              <a:buChar char="§"/>
              <a:tabLst>
                <a:tab pos="367665" algn="l"/>
                <a:tab pos="368300" algn="l"/>
              </a:tabLst>
            </a:pPr>
            <a:r>
              <a:rPr sz="2400" dirty="0">
                <a:latin typeface="Calibri"/>
                <a:cs typeface="Calibri"/>
              </a:rPr>
              <a:t>Είναι</a:t>
            </a:r>
            <a:r>
              <a:rPr sz="2400" spc="-45" dirty="0">
                <a:latin typeface="Calibri"/>
                <a:cs typeface="Calibri"/>
              </a:rPr>
              <a:t> </a:t>
            </a:r>
            <a:r>
              <a:rPr sz="2400" dirty="0">
                <a:latin typeface="Calibri"/>
                <a:cs typeface="Calibri"/>
              </a:rPr>
              <a:t>δείκτης</a:t>
            </a:r>
            <a:r>
              <a:rPr sz="2400" spc="-25" dirty="0">
                <a:latin typeface="Calibri"/>
                <a:cs typeface="Calibri"/>
              </a:rPr>
              <a:t> </a:t>
            </a:r>
            <a:r>
              <a:rPr sz="2400" dirty="0">
                <a:latin typeface="Calibri"/>
                <a:cs typeface="Calibri"/>
              </a:rPr>
              <a:t>διασποράς</a:t>
            </a:r>
            <a:r>
              <a:rPr sz="2400" spc="-25" dirty="0">
                <a:latin typeface="Calibri"/>
                <a:cs typeface="Calibri"/>
              </a:rPr>
              <a:t> </a:t>
            </a:r>
            <a:r>
              <a:rPr sz="2400" dirty="0">
                <a:latin typeface="Calibri"/>
                <a:cs typeface="Calibri"/>
              </a:rPr>
              <a:t>που</a:t>
            </a:r>
            <a:r>
              <a:rPr sz="2400" spc="-20" dirty="0">
                <a:latin typeface="Calibri"/>
                <a:cs typeface="Calibri"/>
              </a:rPr>
              <a:t> </a:t>
            </a:r>
            <a:r>
              <a:rPr sz="2400" dirty="0">
                <a:latin typeface="Calibri"/>
                <a:cs typeface="Calibri"/>
              </a:rPr>
              <a:t>λαμβάνει</a:t>
            </a:r>
            <a:r>
              <a:rPr sz="2400" spc="-35" dirty="0">
                <a:latin typeface="Calibri"/>
                <a:cs typeface="Calibri"/>
              </a:rPr>
              <a:t> </a:t>
            </a:r>
            <a:r>
              <a:rPr sz="2400" dirty="0">
                <a:latin typeface="Calibri"/>
                <a:cs typeface="Calibri"/>
              </a:rPr>
              <a:t>υπόψη</a:t>
            </a:r>
            <a:r>
              <a:rPr sz="2400" spc="-25" dirty="0">
                <a:latin typeface="Calibri"/>
                <a:cs typeface="Calibri"/>
              </a:rPr>
              <a:t> </a:t>
            </a:r>
            <a:r>
              <a:rPr sz="2400" dirty="0">
                <a:latin typeface="Calibri"/>
                <a:cs typeface="Calibri"/>
              </a:rPr>
              <a:t>του</a:t>
            </a:r>
            <a:r>
              <a:rPr sz="2400" spc="-25" dirty="0">
                <a:latin typeface="Calibri"/>
                <a:cs typeface="Calibri"/>
              </a:rPr>
              <a:t> </a:t>
            </a:r>
            <a:r>
              <a:rPr sz="2400" dirty="0">
                <a:latin typeface="Calibri"/>
                <a:cs typeface="Calibri"/>
              </a:rPr>
              <a:t>τις</a:t>
            </a:r>
            <a:r>
              <a:rPr sz="2400" spc="-20" dirty="0">
                <a:latin typeface="Calibri"/>
                <a:cs typeface="Calibri"/>
              </a:rPr>
              <a:t> </a:t>
            </a:r>
            <a:r>
              <a:rPr sz="2400" spc="-10" dirty="0">
                <a:latin typeface="Calibri"/>
                <a:cs typeface="Calibri"/>
              </a:rPr>
              <a:t>αποκλίσεις </a:t>
            </a:r>
            <a:r>
              <a:rPr sz="2400" dirty="0">
                <a:latin typeface="Calibri"/>
                <a:cs typeface="Calibri"/>
              </a:rPr>
              <a:t>(αποστάσεις)</a:t>
            </a:r>
            <a:r>
              <a:rPr sz="2400" spc="-60" dirty="0">
                <a:latin typeface="Calibri"/>
                <a:cs typeface="Calibri"/>
              </a:rPr>
              <a:t> </a:t>
            </a:r>
            <a:r>
              <a:rPr sz="2400" b="1" dirty="0">
                <a:solidFill>
                  <a:srgbClr val="CC3300"/>
                </a:solidFill>
                <a:latin typeface="Calibri"/>
                <a:cs typeface="Calibri"/>
              </a:rPr>
              <a:t>όλων</a:t>
            </a:r>
            <a:r>
              <a:rPr sz="2400" b="1" spc="-40" dirty="0">
                <a:solidFill>
                  <a:srgbClr val="CC3300"/>
                </a:solidFill>
                <a:latin typeface="Calibri"/>
                <a:cs typeface="Calibri"/>
              </a:rPr>
              <a:t> </a:t>
            </a:r>
            <a:r>
              <a:rPr sz="2400" b="1" dirty="0">
                <a:solidFill>
                  <a:srgbClr val="CC3300"/>
                </a:solidFill>
                <a:latin typeface="Calibri"/>
                <a:cs typeface="Calibri"/>
              </a:rPr>
              <a:t>των</a:t>
            </a:r>
            <a:r>
              <a:rPr sz="2400" b="1" spc="-50" dirty="0">
                <a:solidFill>
                  <a:srgbClr val="CC3300"/>
                </a:solidFill>
                <a:latin typeface="Calibri"/>
                <a:cs typeface="Calibri"/>
              </a:rPr>
              <a:t> </a:t>
            </a:r>
            <a:r>
              <a:rPr sz="2400" b="1" dirty="0">
                <a:solidFill>
                  <a:srgbClr val="CC3300"/>
                </a:solidFill>
                <a:latin typeface="Calibri"/>
                <a:cs typeface="Calibri"/>
              </a:rPr>
              <a:t>τιμών</a:t>
            </a:r>
            <a:r>
              <a:rPr sz="2400" b="1" spc="-25" dirty="0">
                <a:solidFill>
                  <a:srgbClr val="CC3300"/>
                </a:solidFill>
                <a:latin typeface="Calibri"/>
                <a:cs typeface="Calibri"/>
              </a:rPr>
              <a:t> </a:t>
            </a:r>
            <a:r>
              <a:rPr sz="2400" dirty="0">
                <a:latin typeface="Calibri"/>
                <a:cs typeface="Calibri"/>
              </a:rPr>
              <a:t>μιας</a:t>
            </a:r>
            <a:r>
              <a:rPr sz="2400" spc="-45" dirty="0">
                <a:latin typeface="Calibri"/>
                <a:cs typeface="Calibri"/>
              </a:rPr>
              <a:t> </a:t>
            </a:r>
            <a:r>
              <a:rPr sz="2400" dirty="0">
                <a:latin typeface="Calibri"/>
                <a:cs typeface="Calibri"/>
              </a:rPr>
              <a:t>κατανομής</a:t>
            </a:r>
            <a:r>
              <a:rPr sz="2400" spc="-45" dirty="0">
                <a:latin typeface="Calibri"/>
                <a:cs typeface="Calibri"/>
              </a:rPr>
              <a:t> </a:t>
            </a:r>
            <a:r>
              <a:rPr sz="2400" dirty="0">
                <a:latin typeface="Calibri"/>
                <a:cs typeface="Calibri"/>
              </a:rPr>
              <a:t>από</a:t>
            </a:r>
            <a:r>
              <a:rPr sz="2400" spc="-45" dirty="0">
                <a:latin typeface="Calibri"/>
                <a:cs typeface="Calibri"/>
              </a:rPr>
              <a:t> </a:t>
            </a:r>
            <a:r>
              <a:rPr sz="2400" dirty="0">
                <a:latin typeface="Calibri"/>
                <a:cs typeface="Calibri"/>
              </a:rPr>
              <a:t>τον</a:t>
            </a:r>
            <a:r>
              <a:rPr lang="en-US" sz="2400" dirty="0">
                <a:latin typeface="Calibri"/>
                <a:cs typeface="Calibri"/>
              </a:rPr>
              <a:t> </a:t>
            </a:r>
            <a:r>
              <a:rPr sz="2400" dirty="0">
                <a:latin typeface="Calibri"/>
                <a:cs typeface="Calibri"/>
              </a:rPr>
              <a:t>μέσο</a:t>
            </a:r>
            <a:r>
              <a:rPr sz="2400" spc="-45" dirty="0">
                <a:latin typeface="Calibri"/>
                <a:cs typeface="Calibri"/>
              </a:rPr>
              <a:t> </a:t>
            </a:r>
            <a:r>
              <a:rPr sz="2400" spc="-20" dirty="0">
                <a:latin typeface="Calibri"/>
                <a:cs typeface="Calibri"/>
              </a:rPr>
              <a:t>όρο.</a:t>
            </a:r>
            <a:endParaRPr sz="2400" dirty="0">
              <a:latin typeface="Calibri"/>
              <a:cs typeface="Calibri"/>
            </a:endParaRPr>
          </a:p>
          <a:p>
            <a:pPr marL="469265" indent="-457200">
              <a:lnSpc>
                <a:spcPct val="100000"/>
              </a:lnSpc>
              <a:spcBef>
                <a:spcPts val="2380"/>
              </a:spcBef>
              <a:buFont typeface="Wingdings" panose="05000000000000000000" pitchFamily="2" charset="2"/>
              <a:buChar char="§"/>
              <a:tabLst>
                <a:tab pos="367665" algn="l"/>
                <a:tab pos="368300" algn="l"/>
              </a:tabLst>
            </a:pPr>
            <a:r>
              <a:rPr sz="2400" dirty="0">
                <a:latin typeface="Calibri"/>
                <a:cs typeface="Calibri"/>
              </a:rPr>
              <a:t>Είναι</a:t>
            </a:r>
            <a:r>
              <a:rPr sz="2400" spc="-60" dirty="0">
                <a:latin typeface="Calibri"/>
                <a:cs typeface="Calibri"/>
              </a:rPr>
              <a:t> </a:t>
            </a:r>
            <a:r>
              <a:rPr sz="2400" b="1" dirty="0">
                <a:solidFill>
                  <a:srgbClr val="CC3300"/>
                </a:solidFill>
                <a:latin typeface="Calibri"/>
                <a:cs typeface="Calibri"/>
              </a:rPr>
              <a:t>ο</a:t>
            </a:r>
            <a:r>
              <a:rPr sz="2400" b="1" spc="-30" dirty="0">
                <a:solidFill>
                  <a:srgbClr val="CC3300"/>
                </a:solidFill>
                <a:latin typeface="Calibri"/>
                <a:cs typeface="Calibri"/>
              </a:rPr>
              <a:t> </a:t>
            </a:r>
            <a:r>
              <a:rPr sz="2400" b="1" dirty="0">
                <a:solidFill>
                  <a:srgbClr val="CC3300"/>
                </a:solidFill>
                <a:latin typeface="Calibri"/>
                <a:cs typeface="Calibri"/>
              </a:rPr>
              <a:t>πιο</a:t>
            </a:r>
            <a:r>
              <a:rPr sz="2400" b="1" spc="-30" dirty="0">
                <a:solidFill>
                  <a:srgbClr val="CC3300"/>
                </a:solidFill>
                <a:latin typeface="Calibri"/>
                <a:cs typeface="Calibri"/>
              </a:rPr>
              <a:t> </a:t>
            </a:r>
            <a:r>
              <a:rPr sz="2400" b="1" dirty="0">
                <a:solidFill>
                  <a:srgbClr val="CC3300"/>
                </a:solidFill>
                <a:latin typeface="Calibri"/>
                <a:cs typeface="Calibri"/>
              </a:rPr>
              <a:t>αντιπροσωπευτικός</a:t>
            </a:r>
            <a:r>
              <a:rPr sz="2400" b="1" spc="5" dirty="0">
                <a:solidFill>
                  <a:srgbClr val="CC3300"/>
                </a:solidFill>
                <a:latin typeface="Calibri"/>
                <a:cs typeface="Calibri"/>
              </a:rPr>
              <a:t> </a:t>
            </a:r>
            <a:r>
              <a:rPr sz="2400" dirty="0">
                <a:latin typeface="Calibri"/>
                <a:cs typeface="Calibri"/>
              </a:rPr>
              <a:t>δείκτης</a:t>
            </a:r>
            <a:r>
              <a:rPr sz="2400" spc="-45" dirty="0">
                <a:latin typeface="Calibri"/>
                <a:cs typeface="Calibri"/>
              </a:rPr>
              <a:t> </a:t>
            </a:r>
            <a:r>
              <a:rPr sz="2400" spc="-10" dirty="0">
                <a:latin typeface="Calibri"/>
                <a:cs typeface="Calibri"/>
              </a:rPr>
              <a:t>διασποράς.</a:t>
            </a:r>
            <a:endParaRPr sz="2400" dirty="0">
              <a:latin typeface="Calibri"/>
              <a:cs typeface="Calibri"/>
            </a:endParaRPr>
          </a:p>
        </p:txBody>
      </p:sp>
      <p:pic>
        <p:nvPicPr>
          <p:cNvPr id="4" name="object 2">
            <a:extLst>
              <a:ext uri="{FF2B5EF4-FFF2-40B4-BE49-F238E27FC236}">
                <a16:creationId xmlns:a16="http://schemas.microsoft.com/office/drawing/2014/main" id="{5429A37D-8076-4E49-B33D-56DFAAAFE7CB}"/>
              </a:ext>
            </a:extLst>
          </p:cNvPr>
          <p:cNvPicPr/>
          <p:nvPr/>
        </p:nvPicPr>
        <p:blipFill>
          <a:blip r:embed="rId2" cstate="print"/>
          <a:stretch>
            <a:fillRect/>
          </a:stretch>
        </p:blipFill>
        <p:spPr>
          <a:xfrm>
            <a:off x="5710973" y="3673808"/>
            <a:ext cx="2222336" cy="913414"/>
          </a:xfrm>
          <a:prstGeom prst="rect">
            <a:avLst/>
          </a:prstGeom>
        </p:spPr>
      </p:pic>
      <p:pic>
        <p:nvPicPr>
          <p:cNvPr id="5" name="object 3">
            <a:extLst>
              <a:ext uri="{FF2B5EF4-FFF2-40B4-BE49-F238E27FC236}">
                <a16:creationId xmlns:a16="http://schemas.microsoft.com/office/drawing/2014/main" id="{4BD76E91-F5E9-461F-99F9-F5A558D24A0A}"/>
              </a:ext>
            </a:extLst>
          </p:cNvPr>
          <p:cNvPicPr/>
          <p:nvPr/>
        </p:nvPicPr>
        <p:blipFill>
          <a:blip r:embed="rId3" cstate="print"/>
          <a:stretch>
            <a:fillRect/>
          </a:stretch>
        </p:blipFill>
        <p:spPr>
          <a:xfrm>
            <a:off x="1766047" y="4901004"/>
            <a:ext cx="8355105" cy="1719072"/>
          </a:xfrm>
          <a:prstGeom prst="rect">
            <a:avLst/>
          </a:prstGeom>
        </p:spPr>
      </p:pic>
      <p:sp>
        <p:nvSpPr>
          <p:cNvPr id="6" name="object 4">
            <a:extLst>
              <a:ext uri="{FF2B5EF4-FFF2-40B4-BE49-F238E27FC236}">
                <a16:creationId xmlns:a16="http://schemas.microsoft.com/office/drawing/2014/main" id="{8582D059-2CCD-4C63-8506-33F23B2DDFE6}"/>
              </a:ext>
            </a:extLst>
          </p:cNvPr>
          <p:cNvSpPr txBox="1">
            <a:spLocks/>
          </p:cNvSpPr>
          <p:nvPr/>
        </p:nvSpPr>
        <p:spPr>
          <a:xfrm>
            <a:off x="947933" y="3893270"/>
            <a:ext cx="4585447" cy="474489"/>
          </a:xfrm>
          <a:prstGeom prst="rect">
            <a:avLst/>
          </a:prstGeom>
        </p:spPr>
        <p:txBody>
          <a:bodyPr vert="horz" wrap="square" lIns="0" tIns="1270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32105">
              <a:lnSpc>
                <a:spcPct val="100000"/>
              </a:lnSpc>
              <a:spcBef>
                <a:spcPts val="100"/>
              </a:spcBef>
            </a:pPr>
            <a:r>
              <a:rPr lang="el-GR" sz="3000" dirty="0">
                <a:latin typeface="Calibri"/>
                <a:cs typeface="Calibri"/>
              </a:rPr>
              <a:t>Υπολογίζεται</a:t>
            </a:r>
            <a:r>
              <a:rPr lang="el-GR" sz="3000" spc="-85" dirty="0">
                <a:latin typeface="Calibri"/>
                <a:cs typeface="Calibri"/>
              </a:rPr>
              <a:t> </a:t>
            </a:r>
            <a:r>
              <a:rPr lang="el-GR" sz="3000" dirty="0">
                <a:latin typeface="Calibri"/>
                <a:cs typeface="Calibri"/>
              </a:rPr>
              <a:t>με</a:t>
            </a:r>
            <a:r>
              <a:rPr lang="el-GR" sz="3000" spc="-60" dirty="0">
                <a:latin typeface="Calibri"/>
                <a:cs typeface="Calibri"/>
              </a:rPr>
              <a:t> </a:t>
            </a:r>
            <a:r>
              <a:rPr lang="el-GR" sz="3000" dirty="0">
                <a:latin typeface="Calibri"/>
                <a:cs typeface="Calibri"/>
              </a:rPr>
              <a:t>τον</a:t>
            </a:r>
            <a:r>
              <a:rPr lang="el-GR" sz="3000" spc="-40" dirty="0">
                <a:latin typeface="Calibri"/>
                <a:cs typeface="Calibri"/>
              </a:rPr>
              <a:t> </a:t>
            </a:r>
            <a:r>
              <a:rPr lang="el-GR" sz="3000" spc="-10" dirty="0">
                <a:latin typeface="Calibri"/>
                <a:cs typeface="Calibri"/>
              </a:rPr>
              <a:t>τύπο:</a:t>
            </a:r>
            <a:endParaRPr lang="el-GR" sz="3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6A3BE5CF-28D6-4A89-9277-52A2F67D61B3}"/>
              </a:ext>
            </a:extLst>
          </p:cNvPr>
          <p:cNvSpPr txBox="1">
            <a:spLocks/>
          </p:cNvSpPr>
          <p:nvPr/>
        </p:nvSpPr>
        <p:spPr>
          <a:xfrm>
            <a:off x="815441" y="473387"/>
            <a:ext cx="10585450" cy="933654"/>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marR="5080">
              <a:lnSpc>
                <a:spcPct val="130000"/>
              </a:lnSpc>
              <a:spcBef>
                <a:spcPts val="95"/>
              </a:spcBef>
            </a:pPr>
            <a:r>
              <a:rPr lang="el-GR" sz="2400" dirty="0">
                <a:latin typeface="Calibri"/>
                <a:cs typeface="Calibri"/>
              </a:rPr>
              <a:t>Στο</a:t>
            </a:r>
            <a:r>
              <a:rPr lang="el-GR" sz="2400" spc="-65" dirty="0">
                <a:latin typeface="Calibri"/>
                <a:cs typeface="Calibri"/>
              </a:rPr>
              <a:t> </a:t>
            </a:r>
            <a:r>
              <a:rPr lang="el-GR" sz="2400" dirty="0">
                <a:latin typeface="Calibri"/>
                <a:cs typeface="Calibri"/>
              </a:rPr>
              <a:t>παράδειγμα</a:t>
            </a:r>
            <a:r>
              <a:rPr lang="el-GR" sz="2400" spc="-40" dirty="0">
                <a:latin typeface="Calibri"/>
                <a:cs typeface="Calibri"/>
              </a:rPr>
              <a:t> </a:t>
            </a:r>
            <a:r>
              <a:rPr lang="el-GR" sz="2400" dirty="0">
                <a:latin typeface="Calibri"/>
                <a:cs typeface="Calibri"/>
              </a:rPr>
              <a:t>με</a:t>
            </a:r>
            <a:r>
              <a:rPr lang="el-GR" sz="2400" spc="-55" dirty="0">
                <a:latin typeface="Calibri"/>
                <a:cs typeface="Calibri"/>
              </a:rPr>
              <a:t> </a:t>
            </a:r>
            <a:r>
              <a:rPr lang="el-GR" sz="2400" dirty="0">
                <a:latin typeface="Calibri"/>
                <a:cs typeface="Calibri"/>
              </a:rPr>
              <a:t>το</a:t>
            </a:r>
            <a:r>
              <a:rPr lang="el-GR" sz="2400" spc="-65" dirty="0">
                <a:latin typeface="Calibri"/>
                <a:cs typeface="Calibri"/>
              </a:rPr>
              <a:t> </a:t>
            </a:r>
            <a:r>
              <a:rPr lang="el-GR" sz="2400" dirty="0">
                <a:latin typeface="Calibri"/>
                <a:cs typeface="Calibri"/>
              </a:rPr>
              <a:t>τεστ</a:t>
            </a:r>
            <a:r>
              <a:rPr lang="el-GR" sz="2400" spc="-60" dirty="0">
                <a:latin typeface="Calibri"/>
                <a:cs typeface="Calibri"/>
              </a:rPr>
              <a:t> </a:t>
            </a:r>
            <a:r>
              <a:rPr lang="el-GR" sz="2400" dirty="0">
                <a:latin typeface="Calibri"/>
                <a:cs typeface="Calibri"/>
              </a:rPr>
              <a:t>φυσικής,</a:t>
            </a:r>
            <a:r>
              <a:rPr lang="el-GR" sz="2400" spc="-30" dirty="0">
                <a:latin typeface="Calibri"/>
                <a:cs typeface="Calibri"/>
              </a:rPr>
              <a:t> </a:t>
            </a:r>
            <a:r>
              <a:rPr lang="el-GR" sz="2400" dirty="0">
                <a:latin typeface="Calibri"/>
                <a:cs typeface="Calibri"/>
              </a:rPr>
              <a:t>ας</a:t>
            </a:r>
            <a:r>
              <a:rPr lang="el-GR" sz="2400" spc="-65" dirty="0">
                <a:latin typeface="Calibri"/>
                <a:cs typeface="Calibri"/>
              </a:rPr>
              <a:t> </a:t>
            </a:r>
            <a:r>
              <a:rPr lang="el-GR" sz="2400" dirty="0">
                <a:latin typeface="Calibri"/>
                <a:cs typeface="Calibri"/>
              </a:rPr>
              <a:t>υπολογίσουμε</a:t>
            </a:r>
            <a:r>
              <a:rPr lang="el-GR" sz="2400" spc="-50" dirty="0">
                <a:latin typeface="Calibri"/>
                <a:cs typeface="Calibri"/>
              </a:rPr>
              <a:t> </a:t>
            </a:r>
            <a:r>
              <a:rPr lang="el-GR" sz="2400" dirty="0">
                <a:latin typeface="Calibri"/>
                <a:cs typeface="Calibri"/>
              </a:rPr>
              <a:t>την</a:t>
            </a:r>
            <a:r>
              <a:rPr lang="el-GR" sz="2400" spc="-65" dirty="0">
                <a:latin typeface="Calibri"/>
                <a:cs typeface="Calibri"/>
              </a:rPr>
              <a:t> </a:t>
            </a:r>
            <a:r>
              <a:rPr lang="el-GR" sz="2400" dirty="0">
                <a:latin typeface="Calibri"/>
                <a:cs typeface="Calibri"/>
              </a:rPr>
              <a:t>τυπική</a:t>
            </a:r>
            <a:r>
              <a:rPr lang="el-GR" sz="2400" spc="-60" dirty="0">
                <a:latin typeface="Calibri"/>
                <a:cs typeface="Calibri"/>
              </a:rPr>
              <a:t> </a:t>
            </a:r>
            <a:r>
              <a:rPr lang="el-GR" sz="2400" dirty="0">
                <a:latin typeface="Calibri"/>
                <a:cs typeface="Calibri"/>
              </a:rPr>
              <a:t>απόκλιση</a:t>
            </a:r>
            <a:r>
              <a:rPr lang="el-GR" sz="2400" spc="-60" dirty="0">
                <a:latin typeface="Calibri"/>
                <a:cs typeface="Calibri"/>
              </a:rPr>
              <a:t> </a:t>
            </a:r>
            <a:r>
              <a:rPr lang="el-GR" sz="2400" spc="-25" dirty="0">
                <a:latin typeface="Calibri"/>
                <a:cs typeface="Calibri"/>
              </a:rPr>
              <a:t>των </a:t>
            </a:r>
            <a:r>
              <a:rPr lang="el-GR" sz="2400" dirty="0">
                <a:latin typeface="Calibri"/>
                <a:cs typeface="Calibri"/>
              </a:rPr>
              <a:t>βαθμών</a:t>
            </a:r>
            <a:r>
              <a:rPr lang="el-GR" sz="2400" spc="-35" dirty="0">
                <a:latin typeface="Calibri"/>
                <a:cs typeface="Calibri"/>
              </a:rPr>
              <a:t> </a:t>
            </a:r>
            <a:r>
              <a:rPr lang="el-GR" sz="2400" dirty="0">
                <a:latin typeface="Calibri"/>
                <a:cs typeface="Calibri"/>
              </a:rPr>
              <a:t>που</a:t>
            </a:r>
            <a:r>
              <a:rPr lang="el-GR" sz="2400" spc="-65" dirty="0">
                <a:latin typeface="Calibri"/>
                <a:cs typeface="Calibri"/>
              </a:rPr>
              <a:t> </a:t>
            </a:r>
            <a:r>
              <a:rPr lang="el-GR" sz="2400" dirty="0">
                <a:latin typeface="Calibri"/>
                <a:cs typeface="Calibri"/>
              </a:rPr>
              <a:t>πήραν</a:t>
            </a:r>
            <a:r>
              <a:rPr lang="el-GR" sz="2400" spc="-40" dirty="0">
                <a:latin typeface="Calibri"/>
                <a:cs typeface="Calibri"/>
              </a:rPr>
              <a:t> </a:t>
            </a:r>
            <a:r>
              <a:rPr lang="el-GR" sz="2400" dirty="0">
                <a:latin typeface="Calibri"/>
                <a:cs typeface="Calibri"/>
              </a:rPr>
              <a:t>οι</a:t>
            </a:r>
            <a:r>
              <a:rPr lang="el-GR" sz="2400" spc="-45" dirty="0">
                <a:latin typeface="Calibri"/>
                <a:cs typeface="Calibri"/>
              </a:rPr>
              <a:t> </a:t>
            </a:r>
            <a:r>
              <a:rPr lang="el-GR" sz="2400" dirty="0">
                <a:latin typeface="Calibri"/>
                <a:cs typeface="Calibri"/>
              </a:rPr>
              <a:t>μαθητές</a:t>
            </a:r>
            <a:r>
              <a:rPr lang="el-GR" sz="2400" spc="-30" dirty="0">
                <a:latin typeface="Calibri"/>
                <a:cs typeface="Calibri"/>
              </a:rPr>
              <a:t> </a:t>
            </a:r>
            <a:r>
              <a:rPr lang="el-GR" sz="2400" dirty="0">
                <a:latin typeface="Calibri"/>
                <a:cs typeface="Calibri"/>
              </a:rPr>
              <a:t>του</a:t>
            </a:r>
            <a:r>
              <a:rPr lang="el-GR" sz="2400" spc="-55" dirty="0">
                <a:latin typeface="Calibri"/>
                <a:cs typeface="Calibri"/>
              </a:rPr>
              <a:t> </a:t>
            </a:r>
            <a:r>
              <a:rPr lang="el-GR" sz="2400" dirty="0">
                <a:latin typeface="Calibri"/>
                <a:cs typeface="Calibri"/>
              </a:rPr>
              <a:t>τμήματος</a:t>
            </a:r>
            <a:r>
              <a:rPr lang="el-GR" sz="2400" spc="-20" dirty="0">
                <a:latin typeface="Calibri"/>
                <a:cs typeface="Calibri"/>
              </a:rPr>
              <a:t> </a:t>
            </a:r>
            <a:r>
              <a:rPr lang="el-GR" sz="2400" spc="-25" dirty="0">
                <a:latin typeface="Calibri"/>
                <a:cs typeface="Calibri"/>
              </a:rPr>
              <a:t>Α.</a:t>
            </a:r>
            <a:endParaRPr lang="el-GR" sz="2400" dirty="0">
              <a:latin typeface="Calibri"/>
              <a:cs typeface="Calibri"/>
            </a:endParaRPr>
          </a:p>
        </p:txBody>
      </p:sp>
      <p:graphicFrame>
        <p:nvGraphicFramePr>
          <p:cNvPr id="5" name="Πίνακας 4">
            <a:extLst>
              <a:ext uri="{FF2B5EF4-FFF2-40B4-BE49-F238E27FC236}">
                <a16:creationId xmlns:a16="http://schemas.microsoft.com/office/drawing/2014/main" id="{CA25991D-CC1B-45B2-9F0A-679DE59E6D4B}"/>
              </a:ext>
            </a:extLst>
          </p:cNvPr>
          <p:cNvGraphicFramePr>
            <a:graphicFrameLocks noGrp="1"/>
          </p:cNvGraphicFramePr>
          <p:nvPr>
            <p:extLst>
              <p:ext uri="{D42A27DB-BD31-4B8C-83A1-F6EECF244321}">
                <p14:modId xmlns:p14="http://schemas.microsoft.com/office/powerpoint/2010/main" val="366933789"/>
              </p:ext>
            </p:extLst>
          </p:nvPr>
        </p:nvGraphicFramePr>
        <p:xfrm>
          <a:off x="2684929" y="2136089"/>
          <a:ext cx="6822142" cy="1569720"/>
        </p:xfrm>
        <a:graphic>
          <a:graphicData uri="http://schemas.openxmlformats.org/drawingml/2006/table">
            <a:tbl>
              <a:tblPr firstRow="1" bandRow="1">
                <a:tableStyleId>{5C22544A-7EE6-4342-B048-85BDC9FD1C3A}</a:tableStyleId>
              </a:tblPr>
              <a:tblGrid>
                <a:gridCol w="3411071">
                  <a:extLst>
                    <a:ext uri="{9D8B030D-6E8A-4147-A177-3AD203B41FA5}">
                      <a16:colId xmlns:a16="http://schemas.microsoft.com/office/drawing/2014/main" val="2019033871"/>
                    </a:ext>
                  </a:extLst>
                </a:gridCol>
                <a:gridCol w="3411071">
                  <a:extLst>
                    <a:ext uri="{9D8B030D-6E8A-4147-A177-3AD203B41FA5}">
                      <a16:colId xmlns:a16="http://schemas.microsoft.com/office/drawing/2014/main" val="1381950802"/>
                    </a:ext>
                  </a:extLst>
                </a:gridCol>
              </a:tblGrid>
              <a:tr h="370840">
                <a:tc>
                  <a:txBody>
                    <a:bodyPr/>
                    <a:lstStyle/>
                    <a:p>
                      <a:pPr algn="ctr"/>
                      <a:r>
                        <a:rPr lang="el-GR" sz="2400" b="1" dirty="0"/>
                        <a:t>Τμήμα Α</a:t>
                      </a:r>
                    </a:p>
                  </a:txBody>
                  <a:tcPr/>
                </a:tc>
                <a:tc>
                  <a:txBody>
                    <a:bodyPr/>
                    <a:lstStyle/>
                    <a:p>
                      <a:pPr algn="ctr"/>
                      <a:r>
                        <a:rPr lang="el-GR" sz="2400" b="1" dirty="0"/>
                        <a:t>Τμήμα Β</a:t>
                      </a:r>
                    </a:p>
                  </a:txBody>
                  <a:tcPr/>
                </a:tc>
                <a:extLst>
                  <a:ext uri="{0D108BD9-81ED-4DB2-BD59-A6C34878D82A}">
                    <a16:rowId xmlns:a16="http://schemas.microsoft.com/office/drawing/2014/main" val="2425796848"/>
                  </a:ext>
                </a:extLst>
              </a:tr>
              <a:tr h="370840">
                <a:tc>
                  <a:txBody>
                    <a:bodyPr/>
                    <a:lstStyle/>
                    <a:p>
                      <a:pPr algn="ctr"/>
                      <a:r>
                        <a:rPr lang="el-GR" sz="1600" b="1" dirty="0"/>
                        <a:t>15 13</a:t>
                      </a:r>
                    </a:p>
                  </a:txBody>
                  <a:tcPr/>
                </a:tc>
                <a:tc>
                  <a:txBody>
                    <a:bodyPr/>
                    <a:lstStyle/>
                    <a:p>
                      <a:pPr marL="0" algn="ctr" defTabSz="685800" rtl="0" eaLnBrk="1" latinLnBrk="0" hangingPunct="1"/>
                      <a:r>
                        <a:rPr lang="el-GR" sz="1600" b="1" kern="1200" dirty="0">
                          <a:solidFill>
                            <a:schemeClr val="dk1"/>
                          </a:solidFill>
                          <a:latin typeface="+mn-lt"/>
                          <a:ea typeface="+mn-ea"/>
                          <a:cs typeface="+mn-cs"/>
                        </a:rPr>
                        <a:t>15 10</a:t>
                      </a:r>
                    </a:p>
                  </a:txBody>
                  <a:tcPr/>
                </a:tc>
                <a:extLst>
                  <a:ext uri="{0D108BD9-81ED-4DB2-BD59-A6C34878D82A}">
                    <a16:rowId xmlns:a16="http://schemas.microsoft.com/office/drawing/2014/main" val="2896594166"/>
                  </a:ext>
                </a:extLst>
              </a:tr>
              <a:tr h="370840">
                <a:tc>
                  <a:txBody>
                    <a:bodyPr/>
                    <a:lstStyle/>
                    <a:p>
                      <a:pPr algn="ctr"/>
                      <a:r>
                        <a:rPr lang="el-GR" sz="1600" b="1" dirty="0"/>
                        <a:t>16 15</a:t>
                      </a:r>
                    </a:p>
                  </a:txBody>
                  <a:tcPr/>
                </a:tc>
                <a:tc>
                  <a:txBody>
                    <a:bodyPr/>
                    <a:lstStyle/>
                    <a:p>
                      <a:pPr marL="0" algn="ctr" defTabSz="685800" rtl="0" eaLnBrk="1" latinLnBrk="0" hangingPunct="1"/>
                      <a:r>
                        <a:rPr lang="el-GR" sz="1600" b="1" kern="1200" dirty="0">
                          <a:solidFill>
                            <a:schemeClr val="dk1"/>
                          </a:solidFill>
                          <a:latin typeface="+mn-lt"/>
                          <a:ea typeface="+mn-ea"/>
                          <a:cs typeface="+mn-cs"/>
                        </a:rPr>
                        <a:t>11 20</a:t>
                      </a:r>
                    </a:p>
                  </a:txBody>
                  <a:tcPr/>
                </a:tc>
                <a:extLst>
                  <a:ext uri="{0D108BD9-81ED-4DB2-BD59-A6C34878D82A}">
                    <a16:rowId xmlns:a16="http://schemas.microsoft.com/office/drawing/2014/main" val="3059849853"/>
                  </a:ext>
                </a:extLst>
              </a:tr>
              <a:tr h="370840">
                <a:tc>
                  <a:txBody>
                    <a:bodyPr/>
                    <a:lstStyle/>
                    <a:p>
                      <a:pPr algn="ctr"/>
                      <a:r>
                        <a:rPr lang="el-GR" sz="1600" b="1" dirty="0"/>
                        <a:t>17 14</a:t>
                      </a:r>
                    </a:p>
                  </a:txBody>
                  <a:tcPr/>
                </a:tc>
                <a:tc>
                  <a:txBody>
                    <a:bodyPr/>
                    <a:lstStyle/>
                    <a:p>
                      <a:pPr marL="0" algn="ctr" defTabSz="685800" rtl="0" eaLnBrk="1" latinLnBrk="0" hangingPunct="1"/>
                      <a:r>
                        <a:rPr lang="el-GR" sz="1600" b="1" kern="1200" dirty="0">
                          <a:solidFill>
                            <a:schemeClr val="dk1"/>
                          </a:solidFill>
                          <a:latin typeface="+mn-lt"/>
                          <a:ea typeface="+mn-ea"/>
                          <a:cs typeface="+mn-cs"/>
                        </a:rPr>
                        <a:t>19 15</a:t>
                      </a:r>
                    </a:p>
                  </a:txBody>
                  <a:tcPr/>
                </a:tc>
                <a:extLst>
                  <a:ext uri="{0D108BD9-81ED-4DB2-BD59-A6C34878D82A}">
                    <a16:rowId xmlns:a16="http://schemas.microsoft.com/office/drawing/2014/main" val="4048211315"/>
                  </a:ext>
                </a:extLst>
              </a:tr>
            </a:tbl>
          </a:graphicData>
        </a:graphic>
      </p:graphicFrame>
      <p:pic>
        <p:nvPicPr>
          <p:cNvPr id="6" name="object 3">
            <a:extLst>
              <a:ext uri="{FF2B5EF4-FFF2-40B4-BE49-F238E27FC236}">
                <a16:creationId xmlns:a16="http://schemas.microsoft.com/office/drawing/2014/main" id="{BC6147AC-ED40-4D0E-AF19-D13F09E7E0B7}"/>
              </a:ext>
            </a:extLst>
          </p:cNvPr>
          <p:cNvPicPr/>
          <p:nvPr/>
        </p:nvPicPr>
        <p:blipFill>
          <a:blip r:embed="rId2" cstate="print"/>
          <a:stretch>
            <a:fillRect/>
          </a:stretch>
        </p:blipFill>
        <p:spPr>
          <a:xfrm>
            <a:off x="1616201" y="4133771"/>
            <a:ext cx="8959597" cy="719091"/>
          </a:xfrm>
          <a:prstGeom prst="rect">
            <a:avLst/>
          </a:prstGeom>
        </p:spPr>
      </p:pic>
      <p:pic>
        <p:nvPicPr>
          <p:cNvPr id="8" name="object 6">
            <a:extLst>
              <a:ext uri="{FF2B5EF4-FFF2-40B4-BE49-F238E27FC236}">
                <a16:creationId xmlns:a16="http://schemas.microsoft.com/office/drawing/2014/main" id="{5B194536-08C8-43B2-AC6D-8573F2BC8104}"/>
              </a:ext>
            </a:extLst>
          </p:cNvPr>
          <p:cNvPicPr/>
          <p:nvPr/>
        </p:nvPicPr>
        <p:blipFill>
          <a:blip r:embed="rId3" cstate="print"/>
          <a:stretch>
            <a:fillRect/>
          </a:stretch>
        </p:blipFill>
        <p:spPr>
          <a:xfrm>
            <a:off x="561581" y="5280825"/>
            <a:ext cx="11411833" cy="985362"/>
          </a:xfrm>
          <a:prstGeom prst="rect">
            <a:avLst/>
          </a:prstGeom>
        </p:spPr>
      </p:pic>
    </p:spTree>
    <p:extLst>
      <p:ext uri="{BB962C8B-B14F-4D97-AF65-F5344CB8AC3E}">
        <p14:creationId xmlns:p14="http://schemas.microsoft.com/office/powerpoint/2010/main" val="568183358"/>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3705</TotalTime>
  <Words>2849</Words>
  <Application>Microsoft Office PowerPoint</Application>
  <PresentationFormat>Ευρεία οθόνη</PresentationFormat>
  <Paragraphs>342</Paragraphs>
  <Slides>60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60</vt:i4>
      </vt:variant>
    </vt:vector>
  </HeadingPairs>
  <TitlesOfParts>
    <vt:vector size="69" baseType="lpstr">
      <vt:lpstr>Arial</vt:lpstr>
      <vt:lpstr>Calibri</vt:lpstr>
      <vt:lpstr>Calibri Light</vt:lpstr>
      <vt:lpstr>Cambria Math</vt:lpstr>
      <vt:lpstr>Comic Sans MS</vt:lpstr>
      <vt:lpstr>Symbol</vt:lpstr>
      <vt:lpstr>Trebuchet MS</vt:lpstr>
      <vt:lpstr>Wingdings</vt:lpstr>
      <vt:lpstr>1_Θέμα του Office</vt:lpstr>
      <vt:lpstr>Εισαγωγή στην Κοινωνική Στατιστική με τη χρήση ΤΠΕ</vt:lpstr>
      <vt:lpstr>Περίγραμμα Ενότητας</vt:lpstr>
      <vt:lpstr>ΜΕΤΡΑ (ΔΕΙΚΤΕΣ) ΔΙΑΣΠΟΡΑΣ</vt:lpstr>
      <vt:lpstr>ΠΑΡΑΔΕΙΓΜΑ</vt:lpstr>
      <vt:lpstr>Παρουσίαση του PowerPoint</vt:lpstr>
      <vt:lpstr>Εύρος (L)</vt:lpstr>
      <vt:lpstr>Εύρος (L)</vt:lpstr>
      <vt:lpstr>Τυπική απόκλιση (Τ.Α. ή S)</vt:lpstr>
      <vt:lpstr>Παρουσίαση του PowerPoint</vt:lpstr>
      <vt:lpstr>Παρουσίαση του PowerPoint</vt:lpstr>
      <vt:lpstr>Άσκηση 1</vt:lpstr>
      <vt:lpstr>Λύση</vt:lpstr>
      <vt:lpstr>Άσκηση 2</vt:lpstr>
      <vt:lpstr>Λύση</vt:lpstr>
      <vt:lpstr>ΤΥΠΙΚΗ ΑΠΟΚΛΙΣΗ ΠΛΗΘΥΣΜΟΥ</vt:lpstr>
      <vt:lpstr>ΚΑΝΟΝΑΣ 68-95-99,7</vt:lpstr>
      <vt:lpstr>Παρουσίαση του PowerPoint</vt:lpstr>
      <vt:lpstr>Άσκηση </vt:lpstr>
      <vt:lpstr>Ακατάλληλες συγκρίσεις</vt:lpstr>
      <vt:lpstr>Ακατάλληλη (ή σκόπιμη) χρήση δεικτών</vt:lpstr>
      <vt:lpstr>Αγνόηση της διασποράς γύρω από το μέσο όρο</vt:lpstr>
      <vt:lpstr>Η ΕΝΝΟΙΑ ΤΩΝ ΤΥΠΙΚΩΝ ΤΙΜΩΝ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Άσκηση 1</vt:lpstr>
      <vt:lpstr>Άσκηση 2</vt:lpstr>
      <vt:lpstr>ΣΥΓΚΡΙΣΗ (ΜΗ ΑΜΕΣΑ ΣΥΓΚΡΙΣΙΜΩΝ) ΤΙΜΩΝ</vt:lpstr>
      <vt:lpstr>Άσκηση 3</vt:lpstr>
      <vt:lpstr>Παρουσίαση του PowerPoint</vt:lpstr>
      <vt:lpstr>ΧΑΡΑΚΤΗΡΙΣΤΙΚΑ ΤΩΝ ΤΥΠΙΚΩΝ ΤΙΜΩΝ</vt:lpstr>
      <vt:lpstr>Παρουσίαση του PowerPoint</vt:lpstr>
      <vt:lpstr>Η ΤΥΠΙΚΗ ΚΑΝΟΝΙΚΗ ΚΑΤΑΝΟΜΗ</vt:lpstr>
      <vt:lpstr>Χαρακτηριστικά της τυπικής κανονικής κατανομής</vt:lpstr>
      <vt:lpstr>Παρουσίαση του PowerPoint</vt:lpstr>
      <vt:lpstr>ΠΟΣΟΣΤΟ ΤΙΜΩΝ ΠΑΝΩ Ή ΚΑΤΩ ΑΠΟ ΤΥΧΑΙΑ ΤΙΜΗ ΚΑΝΟΝΙΚΗΣ ΚΑΤΑΝΟΜΗΣ</vt:lpstr>
      <vt:lpstr>Παρουσίαση του PowerPoint</vt:lpstr>
      <vt:lpstr>Παρουσίαση του PowerPoint</vt:lpstr>
      <vt:lpstr>Παρουσίαση του PowerPoint</vt:lpstr>
      <vt:lpstr>Παρουσίαση του PowerPoint</vt:lpstr>
      <vt:lpstr>Άσκηση 4</vt:lpstr>
      <vt:lpstr>Παρουσίαση του PowerPoint</vt:lpstr>
      <vt:lpstr>-1,35</vt:lpstr>
      <vt:lpstr>Άσκηση 5</vt:lpstr>
      <vt:lpstr>Παρουσίαση του PowerPoint</vt:lpstr>
      <vt:lpstr>Παρουσίαση του PowerPoint</vt:lpstr>
      <vt:lpstr>Άσκηση 6</vt:lpstr>
      <vt:lpstr>Παρουσίαση του PowerPoint</vt:lpstr>
      <vt:lpstr>0,55</vt:lpstr>
      <vt:lpstr>Άσκηση 7</vt:lpstr>
      <vt:lpstr>Παρουσίαση του PowerPoint</vt:lpstr>
      <vt:lpstr>Παρουσίαση του PowerPoint</vt:lpstr>
      <vt:lpstr>-1,0</vt:lpstr>
      <vt:lpstr>Άσκηση 8</vt:lpstr>
      <vt:lpstr>Παρουσίαση του PowerPoint</vt:lpstr>
      <vt:lpstr>Παρουσίαση του PowerPoint</vt:lpstr>
      <vt:lpstr>z=1,29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Κοινωνική Στατιστική με τη χρήση ΤΠΕ</dc:title>
  <dc:creator>KEDIVIM</dc:creator>
  <cp:lastModifiedBy>KEDIVIM</cp:lastModifiedBy>
  <cp:revision>56</cp:revision>
  <dcterms:created xsi:type="dcterms:W3CDTF">2023-10-15T16:03:23Z</dcterms:created>
  <dcterms:modified xsi:type="dcterms:W3CDTF">2023-11-22T10:31:52Z</dcterms:modified>
</cp:coreProperties>
</file>