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E906-D2D3-4B8E-AA76-589CCA0CC1CD}" type="datetimeFigureOut">
              <a:rPr lang="en-US" smtClean="0"/>
              <a:pPr/>
              <a:t>10/20/2024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l.piliapp.com/symbol/pilcrow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Lucida Console" pitchFamily="49" charset="0"/>
              </a:rPr>
              <a:t>ΔΙΑΧΕΙΡΙΣΗ ΠΟΛΙΤΙΣΜΙΚΗΣ ΠΟΙΚΙΛΟΤΗΤΑΣ ΣΤΗ ΣΧΟΛΙΚΗ ΤΑΞΗ</a:t>
            </a:r>
            <a:endParaRPr lang="en-GB" dirty="0">
              <a:latin typeface="Lucida Console" pitchFamily="49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Σεμινάριο </a:t>
            </a:r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4</a:t>
            </a:r>
            <a:endParaRPr lang="en-GB" dirty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Μέχρι τώρα…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smtClean="0"/>
              <a:t>Πολιτισμικό πλαίσιο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Θεωρία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πράξη</a:t>
            </a:r>
          </a:p>
          <a:p>
            <a:r>
              <a:rPr lang="el-GR" dirty="0" smtClean="0">
                <a:latin typeface="Lucida Console" pitchFamily="49" charset="0"/>
              </a:rPr>
              <a:t>Πολιτισμός (ταυτότητα, τεχνογνωσία, αξίες)</a:t>
            </a:r>
          </a:p>
          <a:p>
            <a:r>
              <a:rPr lang="el-GR" dirty="0" smtClean="0">
                <a:latin typeface="Lucida Console" pitchFamily="49" charset="0"/>
              </a:rPr>
              <a:t>Ποικιλότητα (βιολογική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πολιτισμική)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ετερότητα</a:t>
            </a:r>
          </a:p>
          <a:p>
            <a:r>
              <a:rPr lang="el-GR" dirty="0" smtClean="0">
                <a:latin typeface="Lucida Console" pitchFamily="49" charset="0"/>
              </a:rPr>
              <a:t>Κατηγορίες ετερότητας</a:t>
            </a:r>
          </a:p>
          <a:p>
            <a:r>
              <a:rPr lang="el-GR" dirty="0" smtClean="0">
                <a:latin typeface="Lucida Console" pitchFamily="49" charset="0"/>
              </a:rPr>
              <a:t>Πολιτική συμπεριφορά</a:t>
            </a:r>
          </a:p>
          <a:p>
            <a:r>
              <a:rPr lang="el-GR" dirty="0" smtClean="0">
                <a:latin typeface="Lucida Console" pitchFamily="49" charset="0"/>
              </a:rPr>
              <a:t>Οδηγός νηπιαγωγού</a:t>
            </a:r>
          </a:p>
          <a:p>
            <a:r>
              <a:rPr lang="el-GR" dirty="0" smtClean="0">
                <a:latin typeface="Lucida Console" pitchFamily="49" charset="0"/>
              </a:rPr>
              <a:t>1566/85 και Σύνταγμα</a:t>
            </a:r>
          </a:p>
          <a:p>
            <a:endParaRPr lang="en-GB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latin typeface="Lucida Console" pitchFamily="49" charset="0"/>
              </a:rPr>
              <a:t>Νόμος 1566/1985</a:t>
            </a:r>
          </a:p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Αρ.1 </a:t>
            </a:r>
            <a:r>
              <a:rPr lang="el-GR" dirty="0">
                <a:latin typeface="Lucida Console" pitchFamily="49" charset="0"/>
              </a:rPr>
              <a:t>«Σκοπός της πρωτοβάθμιας και δευτεροβάθμιας εκπαίδευσης είναι να συμβάλει στην ολόπλευρη, αρμονική και ισόρροπη ανάπτυξη των διανοητικών και ψυχοσωματικών δυνάμεων των μαθητών, ώστε, ανεξάρτητα από </a:t>
            </a:r>
            <a:r>
              <a:rPr lang="el-GR" b="1" dirty="0">
                <a:solidFill>
                  <a:srgbClr val="FF0000"/>
                </a:solidFill>
                <a:latin typeface="Lucida Console" pitchFamily="49" charset="0"/>
              </a:rPr>
              <a:t>φύλο</a:t>
            </a:r>
            <a:r>
              <a:rPr lang="el-GR" dirty="0">
                <a:latin typeface="Lucida Console" pitchFamily="49" charset="0"/>
              </a:rPr>
              <a:t> και </a:t>
            </a:r>
            <a:r>
              <a:rPr lang="el-GR" b="1" dirty="0">
                <a:latin typeface="Lucida Console" pitchFamily="49" charset="0"/>
              </a:rPr>
              <a:t>καταγωγή</a:t>
            </a:r>
            <a:r>
              <a:rPr lang="el-GR" dirty="0">
                <a:latin typeface="Lucida Console" pitchFamily="49" charset="0"/>
              </a:rPr>
              <a:t>, να έχουν τη δυνατότητα 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να εξελιχθούν σε ολοκληρωμένες προσωπικότητες και να ζήσουν δημιουργικά</a:t>
            </a:r>
            <a:r>
              <a:rPr lang="el-GR" dirty="0">
                <a:latin typeface="Lucida Console" pitchFamily="49" charset="0"/>
              </a:rPr>
              <a:t>» </a:t>
            </a:r>
            <a:endParaRPr lang="en-GB" dirty="0">
              <a:latin typeface="Lucida Console" pitchFamily="49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Σύνταγμα</a:t>
            </a:r>
          </a:p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 16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§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2  </a:t>
            </a:r>
            <a:r>
              <a:rPr lang="el-GR" dirty="0">
                <a:latin typeface="Lucida Console" pitchFamily="49" charset="0"/>
              </a:rPr>
              <a:t>«</a:t>
            </a:r>
            <a:r>
              <a:rPr lang="en-GB" dirty="0">
                <a:latin typeface="Lucida Console" pitchFamily="49" charset="0"/>
              </a:rPr>
              <a:t>H</a:t>
            </a:r>
            <a:r>
              <a:rPr lang="el-GR" dirty="0">
                <a:latin typeface="Lucida Console" pitchFamily="49" charset="0"/>
              </a:rPr>
              <a:t> παιδεία απ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τελεί βασική απ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στ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λή</a:t>
            </a:r>
            <a:r>
              <a:rPr lang="el-GR" dirty="0">
                <a:latin typeface="Lucida Console" pitchFamily="49" charset="0"/>
              </a:rPr>
              <a:t> 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υ</a:t>
            </a:r>
            <a:r>
              <a:rPr lang="en-GB" dirty="0">
                <a:latin typeface="Lucida Console" pitchFamily="49" charset="0"/>
              </a:rPr>
              <a:t>K</a:t>
            </a:r>
            <a:r>
              <a:rPr lang="el-GR" dirty="0" err="1">
                <a:latin typeface="Lucida Console" pitchFamily="49" charset="0"/>
              </a:rPr>
              <a:t>ράτ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υς</a:t>
            </a:r>
            <a:r>
              <a:rPr lang="el-GR" dirty="0">
                <a:latin typeface="Lucida Console" pitchFamily="49" charset="0"/>
              </a:rPr>
              <a:t> και έχει σκ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πό</a:t>
            </a:r>
            <a:r>
              <a:rPr lang="el-GR" dirty="0">
                <a:latin typeface="Lucida Console" pitchFamily="49" charset="0"/>
              </a:rPr>
              <a:t> την ηθική, πνευματική, επαγγελματική και φυσική αγωγή των </a:t>
            </a:r>
            <a:r>
              <a:rPr lang="en-GB" b="1" dirty="0">
                <a:solidFill>
                  <a:srgbClr val="00B050"/>
                </a:solidFill>
                <a:latin typeface="Lucida Console" pitchFamily="49" charset="0"/>
              </a:rPr>
              <a:t>E</a:t>
            </a:r>
            <a:r>
              <a:rPr lang="el-GR" b="1" dirty="0" err="1">
                <a:solidFill>
                  <a:srgbClr val="00B050"/>
                </a:solidFill>
                <a:latin typeface="Lucida Console" pitchFamily="49" charset="0"/>
              </a:rPr>
              <a:t>λλήνων</a:t>
            </a:r>
            <a:r>
              <a:rPr lang="el-GR" dirty="0">
                <a:latin typeface="Lucida Console" pitchFamily="49" charset="0"/>
              </a:rPr>
              <a:t>, την ανάπτυξη της </a:t>
            </a:r>
            <a:r>
              <a:rPr lang="el-GR" b="1" dirty="0">
                <a:solidFill>
                  <a:srgbClr val="FF0000"/>
                </a:solidFill>
                <a:latin typeface="Lucida Console" pitchFamily="49" charset="0"/>
              </a:rPr>
              <a:t>εθνικής και θρησκευτικής συνείδησης </a:t>
            </a:r>
            <a:r>
              <a:rPr lang="el-GR" dirty="0">
                <a:latin typeface="Lucida Console" pitchFamily="49" charset="0"/>
              </a:rPr>
              <a:t>και τη διάπλασή 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υς</a:t>
            </a:r>
            <a:r>
              <a:rPr lang="el-GR" dirty="0">
                <a:latin typeface="Lucida Console" pitchFamily="49" charset="0"/>
              </a:rPr>
              <a:t> σε 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ελεύθερ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υς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 και 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υπεύθυν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υς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 π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λίτες</a:t>
            </a:r>
            <a:r>
              <a:rPr lang="el-GR" dirty="0">
                <a:latin typeface="Lucida Console" pitchFamily="49" charset="0"/>
              </a:rPr>
              <a:t>.»</a:t>
            </a:r>
            <a:endParaRPr lang="en-GB" dirty="0">
              <a:latin typeface="Lucida Console" pitchFamily="49" charset="0"/>
            </a:endParaRPr>
          </a:p>
          <a:p>
            <a:pPr>
              <a:buNone/>
            </a:pPr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Ταυτότητα και εκπαίδευση</a:t>
            </a:r>
          </a:p>
          <a:p>
            <a:r>
              <a:rPr lang="el-GR" dirty="0" smtClean="0">
                <a:latin typeface="Lucida Console" pitchFamily="49" charset="0"/>
              </a:rPr>
              <a:t>Απειλή της ταυτότητας</a:t>
            </a:r>
          </a:p>
          <a:p>
            <a:r>
              <a:rPr lang="el-GR" dirty="0" smtClean="0">
                <a:latin typeface="Lucida Console" pitchFamily="49" charset="0"/>
              </a:rPr>
              <a:t>«ηθικός στοχασμός» και ενδυνάμωση</a:t>
            </a:r>
          </a:p>
          <a:p>
            <a:r>
              <a:rPr lang="el-GR" dirty="0" smtClean="0">
                <a:latin typeface="Lucida Console" pitchFamily="49" charset="0"/>
              </a:rPr>
              <a:t>Πολλαπλή ταυτότητα</a:t>
            </a:r>
          </a:p>
          <a:p>
            <a:r>
              <a:rPr lang="el-GR" dirty="0" smtClean="0">
                <a:latin typeface="Lucida Console" pitchFamily="49" charset="0"/>
              </a:rPr>
              <a:t>Ανεκτικότητα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διαλλακτικότητα</a:t>
            </a:r>
            <a:endParaRPr lang="en-GB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174</Words>
  <Application>Microsoft Office PowerPoint</Application>
  <PresentationFormat>Προβολή στην οθόνη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ΔΙΑΧΕΙΡΙΣΗ ΠΟΛΙΤΙΣΜΙΚΗΣ ΠΟΙΚΙΛΟΤΗΤΑΣ ΣΤΗ ΣΧΟΛΙΚΗ ΤΑΞΗ</vt:lpstr>
      <vt:lpstr>Μέχρι τώρα…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ΠΟΛΙΤΙΣΜΙΚΗΣ ΠΟΙΚΙΛΟΤΗΤΑΣ ΣΤΗ ΣΧΟΛΙΚΗ ΤΑΞΗ</dc:title>
  <dc:creator>emmy</dc:creator>
  <cp:lastModifiedBy>emmy pc</cp:lastModifiedBy>
  <cp:revision>3</cp:revision>
  <dcterms:created xsi:type="dcterms:W3CDTF">2022-10-29T07:35:33Z</dcterms:created>
  <dcterms:modified xsi:type="dcterms:W3CDTF">2024-10-20T12:42:05Z</dcterms:modified>
</cp:coreProperties>
</file>