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72" r:id="rId4"/>
    <p:sldId id="273" r:id="rId5"/>
    <p:sldId id="274" r:id="rId6"/>
    <p:sldId id="275" r:id="rId7"/>
    <p:sldId id="276" r:id="rId8"/>
    <p:sldId id="277" r:id="rId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141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36EDE-FCA8-4EB2-8BFA-360420603F7D}" type="datetimeFigureOut">
              <a:rPr lang="el-GR" smtClean="0"/>
              <a:t>11/10/2026</a:t>
            </a:fld>
            <a:endParaRPr lang="el-GR"/>
          </a:p>
        </p:txBody>
      </p:sp>
      <p:sp>
        <p:nvSpPr>
          <p:cNvPr id="17" name="16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9" name="2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4BE3-D2BD-44EC-891A-977CC35EF3E5}" type="slidenum">
              <a:rPr lang="el-GR" smtClean="0"/>
              <a:t>‹#›</a:t>
            </a:fld>
            <a:endParaRPr lang="el-GR"/>
          </a:p>
        </p:txBody>
      </p:sp>
      <p:sp>
        <p:nvSpPr>
          <p:cNvPr id="32" name="31 - Ορθογώνιο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- Ορθογώνιο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39 - Ορθογώνιο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40 - Ορθογώνιο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41 - Ορθογώνιο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- Τίτλος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l-GR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56" name="55 - Ορθογώνιο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64 - Ορθογώνιο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65 - Ορθογώνιο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66 - Ορθογώνιο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36EDE-FCA8-4EB2-8BFA-360420603F7D}" type="datetimeFigureOut">
              <a:rPr lang="el-GR" smtClean="0"/>
              <a:t>11/10/2026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4BE3-D2BD-44EC-891A-977CC35EF3E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- Ελεύθερη σχεδίαση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- Ελεύθερη σχεδίαση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- Ελεύθερη σχεδίαση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- Ελεύθερη σχεδίαση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- Ελεύθερη σχεδίαση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- Ελεύθερη σχεδίαση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- Ελεύθερη σχεδίαση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- Ελεύθερη σχεδίαση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20 - Ελεύθερη σχεδίαση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- Ελεύθερη σχεδίαση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22 - Ελεύθερη σχεδίαση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23 - Ελεύθερη σχεδίαση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24 - Ελεύθερη σχεδίαση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25 - Ελεύθερη σχεδίαση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- Ελεύθερη σχεδίαση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36EDE-FCA8-4EB2-8BFA-360420603F7D}" type="datetimeFigureOut">
              <a:rPr lang="el-GR" smtClean="0"/>
              <a:t>11/10/2026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4BE3-D2BD-44EC-891A-977CC35EF3E5}" type="slidenum">
              <a:rPr lang="el-GR" smtClean="0"/>
              <a:t>‹#›</a:t>
            </a:fld>
            <a:endParaRPr lang="el-GR"/>
          </a:p>
        </p:txBody>
      </p:sp>
      <p:sp>
        <p:nvSpPr>
          <p:cNvPr id="7" name="6 - Ορθογώνιο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8" name="7 - Ορθογώνιο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8 - Ορθογώνιο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- Ορθογώνιο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- Ορθογώνιο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- Ορθογώνιο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36EDE-FCA8-4EB2-8BFA-360420603F7D}" type="datetimeFigureOut">
              <a:rPr lang="el-GR" smtClean="0"/>
              <a:t>11/10/2026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4BE3-D2BD-44EC-891A-977CC35EF3E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24 - Ορθογώνιο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36EDE-FCA8-4EB2-8BFA-360420603F7D}" type="datetimeFigureOut">
              <a:rPr lang="el-GR" smtClean="0"/>
              <a:t>11/10/2026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4BE3-D2BD-44EC-891A-977CC35EF3E5}" type="slidenum">
              <a:rPr lang="el-GR" smtClean="0"/>
              <a:t>‹#›</a:t>
            </a:fld>
            <a:endParaRPr lang="el-GR"/>
          </a:p>
        </p:txBody>
      </p:sp>
      <p:sp>
        <p:nvSpPr>
          <p:cNvPr id="16" name="15 - Ορθογώνιο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16 - Ορθογώνιο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- Ορθογώνιο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- Ορθογώνιο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- Ορθογώνιο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- Ορθογώνιο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- Ορθογώνιο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- Ορθογώνιο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29 - Ορθογώνιο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36EDE-FCA8-4EB2-8BFA-360420603F7D}" type="datetimeFigureOut">
              <a:rPr lang="el-GR" smtClean="0"/>
              <a:t>11/10/2026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4BE3-D2BD-44EC-891A-977CC35EF3E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36EDE-FCA8-4EB2-8BFA-360420603F7D}" type="datetimeFigureOut">
              <a:rPr lang="el-GR" smtClean="0"/>
              <a:t>11/10/2026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4BE3-D2BD-44EC-891A-977CC35EF3E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36EDE-FCA8-4EB2-8BFA-360420603F7D}" type="datetimeFigureOut">
              <a:rPr lang="el-GR" smtClean="0"/>
              <a:t>11/10/2026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4BE3-D2BD-44EC-891A-977CC35EF3E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- Ορθογώνιο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8 - Ευθεία γραμμή σύνδεσης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9 - Ομάδα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14 - Ευθεία γραμμή σύνδεσης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- Ευθεία γραμμή σύνδεσης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- Ευθεία γραμμή σύνδεσης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1 - Τίτλος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l-GR"/>
              <a:t>Κάντε κλικ στο εικονίδιο για να προσθέσετε μια εικόνα</a:t>
            </a:r>
            <a:endParaRPr kumimoji="0"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grpSp>
        <p:nvGrpSpPr>
          <p:cNvPr id="14" name="13 - Ομάδα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10 - Ευθεία γραμμή σύνδεσης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- Ευθεία γραμμή σύνδεσης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- Ευθεία γραμμή σύνδεσης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17 - Ομάδα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18 - Ευθεία γραμμή σύνδεσης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- Ευθεία γραμμή σύνδεσης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- Ευθεία γραμμή σύνδεσης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75536EDE-FCA8-4EB2-8BFA-360420603F7D}" type="datetimeFigureOut">
              <a:rPr lang="el-GR" smtClean="0"/>
              <a:t>11/10/2026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DC8B4BE3-D2BD-44EC-891A-977CC35EF3E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36EDE-FCA8-4EB2-8BFA-360420603F7D}" type="datetimeFigureOut">
              <a:rPr lang="el-GR" smtClean="0"/>
              <a:t>11/10/2026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4BE3-D2BD-44EC-891A-977CC35EF3E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36EDE-FCA8-4EB2-8BFA-360420603F7D}" type="datetimeFigureOut">
              <a:rPr lang="el-GR" smtClean="0"/>
              <a:t>11/10/2026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4BE3-D2BD-44EC-891A-977CC35EF3E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Ορθογώνιο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- Ορθογώνιο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- Ορθογώνιο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- Ορθογώνιο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- Ορθογώνιο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- Ορθογώνιο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14 - Ορθογώνιο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15 - Ορθογώνιο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16 - Ορθογώνιο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- Θέση τίτλου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13" name="12 - Θέση κειμένου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/>
              <a:t>Δεύτερου επιπέδου</a:t>
            </a:r>
          </a:p>
          <a:p>
            <a:pPr lvl="2" eaLnBrk="1" latinLnBrk="0" hangingPunct="1"/>
            <a:r>
              <a:rPr kumimoji="0" lang="el-GR"/>
              <a:t>Τρίτου επιπέδου</a:t>
            </a:r>
          </a:p>
          <a:p>
            <a:pPr lvl="3" eaLnBrk="1" latinLnBrk="0" hangingPunct="1"/>
            <a:r>
              <a:rPr kumimoji="0" lang="el-GR"/>
              <a:t>Τέταρτου επιπέδου</a:t>
            </a:r>
          </a:p>
          <a:p>
            <a:pPr lvl="4" eaLnBrk="1" latinLnBrk="0" hangingPunct="1"/>
            <a:r>
              <a:rPr kumimoji="0" lang="el-GR"/>
              <a:t>Πέμπτου επιπέδου</a:t>
            </a:r>
            <a:endParaRPr kumimoji="0" lang="en-US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5536EDE-FCA8-4EB2-8BFA-360420603F7D}" type="datetimeFigureOut">
              <a:rPr lang="el-GR" smtClean="0"/>
              <a:t>11/10/2026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l-GR"/>
          </a:p>
        </p:txBody>
      </p:sp>
      <p:sp>
        <p:nvSpPr>
          <p:cNvPr id="23" name="22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DC8B4BE3-D2BD-44EC-891A-977CC35EF3E5}" type="slidenum">
              <a:rPr lang="el-GR" smtClean="0"/>
              <a:t>‹#›</a:t>
            </a:fld>
            <a:endParaRPr lang="el-G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latin typeface="Lucida Console" pitchFamily="49" charset="0"/>
              </a:rPr>
              <a:t>ΔΙΑΧΕΙΡΙΣΗ ΠΟΛΙΤΙΣΜΙΚΗΣ ΠΟΙΚΙΛΟΤΗΤΑΣ ΣΤΗ ΣΧΟΛΙΚΗ ΤΑΞΗ (3)</a:t>
            </a:r>
            <a:br>
              <a:rPr lang="el-GR" dirty="0"/>
            </a:b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l-GR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DB99FE-D8FB-4792-A202-08A2C74E9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3971970-D5B6-4C22-99C5-C189E1F2A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l-GR" dirty="0"/>
              <a:t>Μέχρι τώρα….</a:t>
            </a:r>
          </a:p>
          <a:p>
            <a:pPr>
              <a:buFont typeface="Wingdings" pitchFamily="2" charset="2"/>
              <a:buChar char="ü"/>
            </a:pPr>
            <a:r>
              <a:rPr lang="el-GR" dirty="0"/>
              <a:t>Πολιτισμικό πλαίσιο</a:t>
            </a:r>
          </a:p>
          <a:p>
            <a:pPr>
              <a:buFont typeface="Wingdings" pitchFamily="2" charset="2"/>
              <a:buChar char="ü"/>
            </a:pPr>
            <a:r>
              <a:rPr lang="el-GR" dirty="0"/>
              <a:t>Διαφοροποιημένη παιδαγωγική</a:t>
            </a:r>
          </a:p>
          <a:p>
            <a:pPr>
              <a:buFont typeface="Wingdings" pitchFamily="2" charset="2"/>
              <a:buChar char="ü"/>
            </a:pPr>
            <a:r>
              <a:rPr lang="el-GR" dirty="0" err="1"/>
              <a:t>Εξωλεκτική</a:t>
            </a:r>
            <a:r>
              <a:rPr lang="el-GR" dirty="0"/>
              <a:t> Επικοινωνία</a:t>
            </a:r>
          </a:p>
          <a:p>
            <a:pPr>
              <a:buFont typeface="Wingdings" pitchFamily="2" charset="2"/>
              <a:buChar char="ü"/>
            </a:pPr>
            <a:r>
              <a:rPr lang="el-GR" dirty="0" err="1"/>
              <a:t>Διγλωσσα</a:t>
            </a:r>
            <a:r>
              <a:rPr lang="el-GR" dirty="0"/>
              <a:t> παιδιά</a:t>
            </a:r>
          </a:p>
          <a:p>
            <a:pPr>
              <a:buNone/>
            </a:pPr>
            <a:r>
              <a:rPr lang="el-GR" dirty="0"/>
              <a:t>Σήμερα…..</a:t>
            </a:r>
          </a:p>
          <a:p>
            <a:pPr>
              <a:buFont typeface="Wingdings" pitchFamily="2" charset="2"/>
              <a:buChar char="Ø"/>
            </a:pPr>
            <a:r>
              <a:rPr lang="el-GR" dirty="0"/>
              <a:t>Σχέσεις με οικογένεια</a:t>
            </a:r>
          </a:p>
          <a:p>
            <a:pPr>
              <a:buFont typeface="Wingdings" pitchFamily="2" charset="2"/>
              <a:buChar char="Ø"/>
            </a:pPr>
            <a:r>
              <a:rPr lang="el-GR" dirty="0"/>
              <a:t>Οργάνωση γιορτών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29665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5417176-6448-4F07-A3F1-1B471FE41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1353D89-7428-432F-96A1-8CBBAA137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Σεβασμός ταυτότητας παιδιών</a:t>
            </a:r>
          </a:p>
          <a:p>
            <a:r>
              <a:rPr lang="el-GR" dirty="0"/>
              <a:t>Σεβασμός οικογένειας</a:t>
            </a:r>
          </a:p>
          <a:p>
            <a:endParaRPr lang="el-GR" dirty="0"/>
          </a:p>
          <a:p>
            <a:pPr>
              <a:buNone/>
            </a:pPr>
            <a:r>
              <a:rPr lang="el-GR" dirty="0"/>
              <a:t>Σχέση με γονείς;;;; Εμπειρίες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02630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529F752-6A01-440D-8DD6-95553CA0A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E51682C-E38A-45CA-A08D-504C1217B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l-GR" dirty="0"/>
              <a:t>Πολυπλοκότητα</a:t>
            </a:r>
          </a:p>
          <a:p>
            <a:pPr marL="514350" indent="-514350">
              <a:buFont typeface="Wingdings" pitchFamily="2" charset="2"/>
              <a:buChar char="§"/>
            </a:pPr>
            <a:r>
              <a:rPr lang="el-GR" dirty="0"/>
              <a:t>Διαφορετικές οικογένειες</a:t>
            </a:r>
          </a:p>
          <a:p>
            <a:pPr marL="514350" indent="-514350">
              <a:buFont typeface="Wingdings" pitchFamily="2" charset="2"/>
              <a:buChar char="§"/>
            </a:pPr>
            <a:r>
              <a:rPr lang="el-GR" dirty="0"/>
              <a:t>Σχέση παιδιού-οικογένειας</a:t>
            </a:r>
          </a:p>
          <a:p>
            <a:pPr marL="514350" indent="-514350">
              <a:buFont typeface="Wingdings" pitchFamily="2" charset="2"/>
              <a:buChar char="§"/>
            </a:pPr>
            <a:r>
              <a:rPr lang="el-GR" dirty="0"/>
              <a:t>Τι περιμένουν οι γονείς από τον/την </a:t>
            </a:r>
            <a:r>
              <a:rPr lang="el-GR" dirty="0" err="1"/>
              <a:t>εκπ</a:t>
            </a:r>
            <a:r>
              <a:rPr lang="el-GR" dirty="0"/>
              <a:t>/</a:t>
            </a:r>
            <a:r>
              <a:rPr lang="el-GR" dirty="0" err="1"/>
              <a:t>κο</a:t>
            </a:r>
            <a:endParaRPr lang="el-GR" dirty="0"/>
          </a:p>
          <a:p>
            <a:pPr marL="514350" indent="-514350">
              <a:buFont typeface="Wingdings" pitchFamily="2" charset="2"/>
              <a:buChar char="§"/>
            </a:pPr>
            <a:r>
              <a:rPr lang="el-GR" dirty="0"/>
              <a:t>Τι περιμένει ο/η </a:t>
            </a:r>
            <a:r>
              <a:rPr lang="el-GR" dirty="0" err="1"/>
              <a:t>εκπ</a:t>
            </a:r>
            <a:r>
              <a:rPr lang="el-GR" dirty="0"/>
              <a:t>/κος από τους γονείς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89917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F318BB3-4CC4-47C2-96D8-4F33557F9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B9C4423-DD27-481D-AF3E-56ADCCBB1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l-GR" dirty="0"/>
              <a:t>Γονιός = Πρόσωπο και όχι εκπρόσωπος πολιτισμικής κοινότητας (πχ Αλβανοί, Άγγλοι, Έλληνες)	</a:t>
            </a:r>
          </a:p>
          <a:p>
            <a:pPr>
              <a:buNone/>
            </a:pPr>
            <a:r>
              <a:rPr lang="el-GR" dirty="0"/>
              <a:t>Συζήτηση για γνωριμία πολιτισμού και θεωριών</a:t>
            </a:r>
          </a:p>
          <a:p>
            <a:pPr>
              <a:buNone/>
            </a:pPr>
            <a:r>
              <a:rPr lang="el-GR" dirty="0"/>
              <a:t>1+1=0</a:t>
            </a:r>
          </a:p>
          <a:p>
            <a:pPr>
              <a:buNone/>
            </a:pPr>
            <a:r>
              <a:rPr lang="el-GR" dirty="0"/>
              <a:t>1+</a:t>
            </a:r>
            <a:r>
              <a:rPr lang="el-GR" sz="4800" dirty="0"/>
              <a:t>1</a:t>
            </a:r>
            <a:r>
              <a:rPr lang="el-GR" dirty="0"/>
              <a:t>=1</a:t>
            </a:r>
          </a:p>
          <a:p>
            <a:pPr>
              <a:buNone/>
            </a:pPr>
            <a:r>
              <a:rPr lang="el-GR" dirty="0"/>
              <a:t>1+1=2</a:t>
            </a:r>
          </a:p>
          <a:p>
            <a:pPr>
              <a:buNone/>
            </a:pPr>
            <a:r>
              <a:rPr lang="el-GR" dirty="0"/>
              <a:t>1+1=3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35793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0C329D3-5055-4830-86FC-54AEE11CB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F8C7D2B-5AD3-4C3A-84F4-893C48031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Οικογένεια μέσα στο σχολείο = σεβασμός στο παιδί, αίσθημα ανήκειν</a:t>
            </a:r>
          </a:p>
          <a:p>
            <a:r>
              <a:rPr lang="el-GR" dirty="0"/>
              <a:t>Ανάδειξη </a:t>
            </a:r>
            <a:r>
              <a:rPr lang="el-GR" b="1" dirty="0">
                <a:solidFill>
                  <a:srgbClr val="FF0000"/>
                </a:solidFill>
              </a:rPr>
              <a:t>κοινών στοιχείων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7338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35C9C48-B7D6-483F-A137-A41B518DB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Γιορτές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449C183-097F-44E8-AE3A-A5D56F7A7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Σχολικές δραστηριότητες με θέμα (εθνικό, θρησκευτικό </a:t>
            </a:r>
            <a:r>
              <a:rPr lang="el-GR" dirty="0" err="1"/>
              <a:t>κλπ</a:t>
            </a:r>
            <a:r>
              <a:rPr lang="el-GR" dirty="0"/>
              <a:t>)</a:t>
            </a:r>
          </a:p>
          <a:p>
            <a:r>
              <a:rPr lang="el-GR" dirty="0"/>
              <a:t>Σκοπός: Καλλιέργεια αξιών (αλληλεγγύη, δημοκρατία, ελευθερία, ομαδικότητα, συνεργασία </a:t>
            </a:r>
            <a:r>
              <a:rPr lang="el-GR" dirty="0" err="1"/>
              <a:t>κλπ</a:t>
            </a:r>
            <a:r>
              <a:rPr lang="el-GR" dirty="0"/>
              <a:t>) </a:t>
            </a:r>
            <a:r>
              <a:rPr lang="el-GR" b="1" dirty="0">
                <a:solidFill>
                  <a:srgbClr val="FF0000"/>
                </a:solidFill>
              </a:rPr>
              <a:t>ΌΧΙ</a:t>
            </a:r>
            <a:r>
              <a:rPr lang="el-GR" dirty="0"/>
              <a:t> εκμάθηση ιστορίας</a:t>
            </a:r>
          </a:p>
          <a:p>
            <a:r>
              <a:rPr lang="el-GR" dirty="0"/>
              <a:t>Ενημέρωση γονέων</a:t>
            </a:r>
          </a:p>
          <a:p>
            <a:r>
              <a:rPr lang="el-GR" dirty="0"/>
              <a:t>Ρόλους για όλους</a:t>
            </a:r>
          </a:p>
          <a:p>
            <a:r>
              <a:rPr lang="el-GR" dirty="0"/>
              <a:t>Συμμετοχή όλων σε προετοιμασία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94201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223A02B-C799-4530-BBD8-6DEE68695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AB3833C-5E51-48CF-BFC7-7EB896584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 algn="ctr">
              <a:buNone/>
            </a:pPr>
            <a:r>
              <a:rPr lang="en-US" sz="8000" dirty="0" err="1">
                <a:solidFill>
                  <a:srgbClr val="7030A0"/>
                </a:solidFill>
              </a:rPr>
              <a:t>Compasito</a:t>
            </a:r>
            <a:endParaRPr lang="el-GR" sz="8000" dirty="0">
              <a:solidFill>
                <a:srgbClr val="7030A0"/>
              </a:solidFill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645009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Μετρό">
  <a:themeElements>
    <a:clrScheme name="Μετρό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Μετρό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Μετρό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2930</TotalTime>
  <Words>146</Words>
  <Application>Microsoft Office PowerPoint</Application>
  <PresentationFormat>Προβολή στην οθόνη (4:3)</PresentationFormat>
  <Paragraphs>33</Paragraphs>
  <Slides>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15" baseType="lpstr">
      <vt:lpstr>Consolas</vt:lpstr>
      <vt:lpstr>Corbel</vt:lpstr>
      <vt:lpstr>Lucida Console</vt:lpstr>
      <vt:lpstr>Wingdings</vt:lpstr>
      <vt:lpstr>Wingdings 2</vt:lpstr>
      <vt:lpstr>Wingdings 3</vt:lpstr>
      <vt:lpstr>Μετρό</vt:lpstr>
      <vt:lpstr>ΔΙΑΧΕΙΡΙΣΗ ΠΟΛΙΤΙΣΜΙΚΗΣ ΠΟΙΚΙΛΟΤΗΤΑΣ ΣΤΗ ΣΧΟΛΙΚΗ ΤΑΞΗ (3)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Γιορτές 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ΔΙΑΧΕΙΡΙΣΗ ΠΟΛΙΤΙΣΜΙΚΗΣ ΠΟΙΚΙΛΟΤΗΤΑΣ ΣΤΗ ΣΧΟΛΙΚΗ ΤΑΞΗ (1)</dc:title>
  <dc:creator>emmy pc</dc:creator>
  <cp:lastModifiedBy>LENOVO</cp:lastModifiedBy>
  <cp:revision>15</cp:revision>
  <dcterms:created xsi:type="dcterms:W3CDTF">2024-09-23T09:55:40Z</dcterms:created>
  <dcterms:modified xsi:type="dcterms:W3CDTF">2026-10-11T07:13:55Z</dcterms:modified>
</cp:coreProperties>
</file>